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56" r:id="rId3"/>
  </p:sldIdLst>
  <p:sldSz cx="30275213" cy="42803763"/>
  <p:notesSz cx="6858000" cy="9144000"/>
  <p:defaultText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6">
          <p15:clr>
            <a:srgbClr val="A4A3A4"/>
          </p15:clr>
        </p15:guide>
        <p15:guide id="2" orient="horz" pos="375">
          <p15:clr>
            <a:srgbClr val="A4A3A4"/>
          </p15:clr>
        </p15:guide>
        <p15:guide id="3" orient="horz" pos="26214">
          <p15:clr>
            <a:srgbClr val="A4A3A4"/>
          </p15:clr>
        </p15:guide>
        <p15:guide id="4" orient="horz">
          <p15:clr>
            <a:srgbClr val="A4A3A4"/>
          </p15:clr>
        </p15:guide>
        <p15:guide id="5" pos="401">
          <p15:clr>
            <a:srgbClr val="A4A3A4"/>
          </p15:clr>
        </p15:guide>
        <p15:guide id="6" pos="1867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varScale="1">
        <p:scale>
          <a:sx n="20" d="100"/>
          <a:sy n="20" d="100"/>
        </p:scale>
        <p:origin x="3114" y="90"/>
      </p:cViewPr>
      <p:guideLst>
        <p:guide orient="horz" pos="4316"/>
        <p:guide orient="horz" pos="375"/>
        <p:guide orient="horz" pos="26214"/>
        <p:guide orient="horz"/>
        <p:guide pos="401"/>
        <p:guide pos="18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8/26/2013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8/26/2013</a:t>
            </a:fld>
            <a:endParaRPr lang="en-US" dirty="0"/>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4298410" rtl="0" eaLnBrk="1" latinLnBrk="0" hangingPunct="1">
      <a:defRPr sz="5800" kern="1200">
        <a:solidFill>
          <a:schemeClr val="tx1"/>
        </a:solidFill>
        <a:latin typeface="+mn-lt"/>
        <a:ea typeface="+mn-ea"/>
        <a:cs typeface="+mn-cs"/>
      </a:defRPr>
    </a:lvl1pPr>
    <a:lvl2pPr marL="2149205" algn="l" defTabSz="4298410" rtl="0" eaLnBrk="1" latinLnBrk="0" hangingPunct="1">
      <a:defRPr sz="5800" kern="1200">
        <a:solidFill>
          <a:schemeClr val="tx1"/>
        </a:solidFill>
        <a:latin typeface="+mn-lt"/>
        <a:ea typeface="+mn-ea"/>
        <a:cs typeface="+mn-cs"/>
      </a:defRPr>
    </a:lvl2pPr>
    <a:lvl3pPr marL="4298410" algn="l" defTabSz="4298410" rtl="0" eaLnBrk="1" latinLnBrk="0" hangingPunct="1">
      <a:defRPr sz="5800" kern="1200">
        <a:solidFill>
          <a:schemeClr val="tx1"/>
        </a:solidFill>
        <a:latin typeface="+mn-lt"/>
        <a:ea typeface="+mn-ea"/>
        <a:cs typeface="+mn-cs"/>
      </a:defRPr>
    </a:lvl3pPr>
    <a:lvl4pPr marL="6447613" algn="l" defTabSz="4298410" rtl="0" eaLnBrk="1" latinLnBrk="0" hangingPunct="1">
      <a:defRPr sz="5800" kern="1200">
        <a:solidFill>
          <a:schemeClr val="tx1"/>
        </a:solidFill>
        <a:latin typeface="+mn-lt"/>
        <a:ea typeface="+mn-ea"/>
        <a:cs typeface="+mn-cs"/>
      </a:defRPr>
    </a:lvl4pPr>
    <a:lvl5pPr marL="8596817" algn="l" defTabSz="4298410" rtl="0" eaLnBrk="1" latinLnBrk="0" hangingPunct="1">
      <a:defRPr sz="5800" kern="1200">
        <a:solidFill>
          <a:schemeClr val="tx1"/>
        </a:solidFill>
        <a:latin typeface="+mn-lt"/>
        <a:ea typeface="+mn-ea"/>
        <a:cs typeface="+mn-cs"/>
      </a:defRPr>
    </a:lvl5pPr>
    <a:lvl6pPr marL="10746023" algn="l" defTabSz="4298410" rtl="0" eaLnBrk="1" latinLnBrk="0" hangingPunct="1">
      <a:defRPr sz="5800" kern="1200">
        <a:solidFill>
          <a:schemeClr val="tx1"/>
        </a:solidFill>
        <a:latin typeface="+mn-lt"/>
        <a:ea typeface="+mn-ea"/>
        <a:cs typeface="+mn-cs"/>
      </a:defRPr>
    </a:lvl6pPr>
    <a:lvl7pPr marL="12895229" algn="l" defTabSz="4298410" rtl="0" eaLnBrk="1" latinLnBrk="0" hangingPunct="1">
      <a:defRPr sz="5800" kern="1200">
        <a:solidFill>
          <a:schemeClr val="tx1"/>
        </a:solidFill>
        <a:latin typeface="+mn-lt"/>
        <a:ea typeface="+mn-ea"/>
        <a:cs typeface="+mn-cs"/>
      </a:defRPr>
    </a:lvl7pPr>
    <a:lvl8pPr marL="15044432" algn="l" defTabSz="4298410" rtl="0" eaLnBrk="1" latinLnBrk="0" hangingPunct="1">
      <a:defRPr sz="5800" kern="1200">
        <a:solidFill>
          <a:schemeClr val="tx1"/>
        </a:solidFill>
        <a:latin typeface="+mn-lt"/>
        <a:ea typeface="+mn-ea"/>
        <a:cs typeface="+mn-cs"/>
      </a:defRPr>
    </a:lvl8pPr>
    <a:lvl9pPr marL="17193637" algn="l" defTabSz="429841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80766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585962"/>
            <a:ext cx="14299153"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36213" y="6847036"/>
            <a:ext cx="1428786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636211" y="18480518"/>
            <a:ext cx="1429135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OBJECTIVES</a:t>
            </a:r>
            <a:endParaRPr lang="en-US" dirty="0"/>
          </a:p>
        </p:txBody>
      </p:sp>
      <p:sp>
        <p:nvSpPr>
          <p:cNvPr id="25" name="Text Placeholder 5"/>
          <p:cNvSpPr>
            <a:spLocks noGrp="1"/>
          </p:cNvSpPr>
          <p:nvPr>
            <p:ph type="body" sz="quarter" idx="25" hasCustomPrompt="1"/>
          </p:nvPr>
        </p:nvSpPr>
        <p:spPr>
          <a:xfrm>
            <a:off x="15353328" y="6847036"/>
            <a:ext cx="14287682"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15353328" y="7585962"/>
            <a:ext cx="1428768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5353329" y="18503095"/>
            <a:ext cx="14283756"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15347853" y="19296378"/>
            <a:ext cx="1428923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5364404" y="33390901"/>
            <a:ext cx="14276605"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15353329" y="34204184"/>
            <a:ext cx="14283756"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623691" y="19275662"/>
            <a:ext cx="1430038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4090899" y="4110875"/>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affiliations</a:t>
            </a:r>
            <a:endParaRPr lang="en-US" dirty="0"/>
          </a:p>
        </p:txBody>
      </p:sp>
      <p:sp>
        <p:nvSpPr>
          <p:cNvPr id="79" name="Text Placeholder 76"/>
          <p:cNvSpPr>
            <a:spLocks noGrp="1"/>
          </p:cNvSpPr>
          <p:nvPr>
            <p:ph type="body" sz="quarter" idx="151" hasCustomPrompt="1"/>
          </p:nvPr>
        </p:nvSpPr>
        <p:spPr>
          <a:xfrm>
            <a:off x="4090899" y="2558463"/>
            <a:ext cx="22093415" cy="1262156"/>
          </a:xfrm>
          <a:prstGeom prst="rect">
            <a:avLst/>
          </a:prstGeom>
        </p:spPr>
        <p:txBody>
          <a:bodyPr lIns="77349" tIns="38675" rIns="77349" bIns="38675" anchor="t" anchorCtr="1">
            <a:no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authors</a:t>
            </a:r>
            <a:endParaRPr lang="en-US" dirty="0"/>
          </a:p>
        </p:txBody>
      </p:sp>
      <p:sp>
        <p:nvSpPr>
          <p:cNvPr id="80" name="Text Placeholder 76"/>
          <p:cNvSpPr>
            <a:spLocks noGrp="1"/>
          </p:cNvSpPr>
          <p:nvPr>
            <p:ph type="body" sz="quarter" idx="153" hasCustomPrompt="1"/>
          </p:nvPr>
        </p:nvSpPr>
        <p:spPr>
          <a:xfrm>
            <a:off x="4090899" y="492940"/>
            <a:ext cx="22093415" cy="1775267"/>
          </a:xfrm>
          <a:prstGeom prst="rect">
            <a:avLst/>
          </a:prstGeom>
        </p:spPr>
        <p:txBody>
          <a:bodyPr lIns="77349" tIns="38675" rIns="77349" bIns="38675" anchor="t" anchorCtr="1">
            <a:normAutofit/>
          </a:bodyPr>
          <a:lstStyle>
            <a:lvl1pPr marL="0" indent="0" algn="ctr">
              <a:buFontTx/>
              <a:buNone/>
              <a:defRPr sz="98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880953"/>
            <a:ext cx="6936975"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36213" y="7087666"/>
            <a:ext cx="6931501" cy="783016"/>
          </a:xfrm>
          <a:prstGeom prst="rect">
            <a:avLst/>
          </a:prstGeom>
          <a:noFill/>
        </p:spPr>
        <p:txBody>
          <a:bodyPr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ABSTRACT</a:t>
            </a:r>
            <a:endParaRPr lang="en-US" dirty="0"/>
          </a:p>
        </p:txBody>
      </p:sp>
      <p:sp>
        <p:nvSpPr>
          <p:cNvPr id="19" name="Text Placeholder 3"/>
          <p:cNvSpPr>
            <a:spLocks noGrp="1"/>
          </p:cNvSpPr>
          <p:nvPr>
            <p:ph type="body" sz="quarter" idx="19" hasCustomPrompt="1"/>
          </p:nvPr>
        </p:nvSpPr>
        <p:spPr>
          <a:xfrm>
            <a:off x="622594" y="19232053"/>
            <a:ext cx="6938069"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36211" y="18480518"/>
            <a:ext cx="6932594"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992578" y="7870631"/>
            <a:ext cx="1429224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992580" y="7087666"/>
            <a:ext cx="14292247"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992580" y="28196756"/>
            <a:ext cx="14292247"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992580" y="27403473"/>
            <a:ext cx="14292247"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710790" y="7087666"/>
            <a:ext cx="693021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710790" y="7880953"/>
            <a:ext cx="6930218"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2706864" y="18558829"/>
            <a:ext cx="6930218" cy="800265"/>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751309" y="19352112"/>
            <a:ext cx="6879920"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2710790" y="34002453"/>
            <a:ext cx="6930218" cy="783016"/>
          </a:xfrm>
          <a:prstGeom prst="rect">
            <a:avLst/>
          </a:prstGeom>
          <a:noFill/>
        </p:spPr>
        <p:txBody>
          <a:bodyPr wrap="square" lIns="89551" tIns="89551" rIns="89551" bIns="89551" anchor="ctr" anchorCtr="0">
            <a:spAutoFit/>
          </a:bodyPr>
          <a:lstStyle>
            <a:lvl1pPr marL="0" indent="0" algn="ctr">
              <a:buNone/>
              <a:defRPr sz="3900" b="1" u="sng" baseline="0">
                <a:solidFill>
                  <a:schemeClr val="accent5">
                    <a:lumMod val="50000"/>
                  </a:schemeClr>
                </a:solidFill>
              </a:defRPr>
            </a:lvl1pPr>
          </a:lstStyle>
          <a:p>
            <a:pPr lvl="0"/>
            <a:r>
              <a:rPr lang="en-US" dirty="0" smtClean="0"/>
              <a:t>(click to add)  CONTACT</a:t>
            </a:r>
            <a:endParaRPr lang="en-US" dirty="0"/>
          </a:p>
        </p:txBody>
      </p:sp>
      <p:sp>
        <p:nvSpPr>
          <p:cNvPr id="30" name="Text Placeholder 3"/>
          <p:cNvSpPr>
            <a:spLocks noGrp="1"/>
          </p:cNvSpPr>
          <p:nvPr>
            <p:ph type="body" sz="quarter" idx="30" hasCustomPrompt="1"/>
          </p:nvPr>
        </p:nvSpPr>
        <p:spPr>
          <a:xfrm>
            <a:off x="22697538" y="34864438"/>
            <a:ext cx="6933690"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84" name="Text Placeholder 76"/>
          <p:cNvSpPr>
            <a:spLocks noGrp="1"/>
          </p:cNvSpPr>
          <p:nvPr>
            <p:ph type="body" sz="quarter" idx="150" hasCustomPrompt="1"/>
          </p:nvPr>
        </p:nvSpPr>
        <p:spPr>
          <a:xfrm>
            <a:off x="4101963" y="3796231"/>
            <a:ext cx="22093415" cy="1087559"/>
          </a:xfrm>
          <a:prstGeom prst="rect">
            <a:avLst/>
          </a:prstGeom>
        </p:spPr>
        <p:txBody>
          <a:bodyPr lIns="77349" tIns="38675" rIns="77349" bIns="38675">
            <a:normAutofit/>
          </a:bodyPr>
          <a:lstStyle>
            <a:lvl1pPr marL="0" indent="0" algn="ctr">
              <a:buFontTx/>
              <a:buNone/>
              <a:defRPr sz="54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affiliations</a:t>
            </a:r>
            <a:endParaRPr lang="en-US" dirty="0"/>
          </a:p>
        </p:txBody>
      </p:sp>
      <p:sp>
        <p:nvSpPr>
          <p:cNvPr id="85" name="Text Placeholder 76"/>
          <p:cNvSpPr>
            <a:spLocks noGrp="1"/>
          </p:cNvSpPr>
          <p:nvPr>
            <p:ph type="body" sz="quarter" idx="151" hasCustomPrompt="1"/>
          </p:nvPr>
        </p:nvSpPr>
        <p:spPr>
          <a:xfrm>
            <a:off x="4101963" y="2197726"/>
            <a:ext cx="22093415" cy="1376139"/>
          </a:xfrm>
          <a:prstGeom prst="rect">
            <a:avLst/>
          </a:prstGeom>
        </p:spPr>
        <p:txBody>
          <a:bodyPr lIns="77349" tIns="38675" rIns="77349" bIns="38675" anchor="t" anchorCtr="1">
            <a:normAutofit/>
          </a:bodyPr>
          <a:lstStyle>
            <a:lvl1pPr marL="0" indent="0" algn="ctr">
              <a:buFontTx/>
              <a:buNone/>
              <a:defRPr sz="72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authors</a:t>
            </a:r>
            <a:endParaRPr lang="en-US" dirty="0"/>
          </a:p>
        </p:txBody>
      </p:sp>
      <p:sp>
        <p:nvSpPr>
          <p:cNvPr id="86" name="Text Placeholder 76"/>
          <p:cNvSpPr>
            <a:spLocks noGrp="1"/>
          </p:cNvSpPr>
          <p:nvPr>
            <p:ph type="body" sz="quarter" idx="178" hasCustomPrompt="1"/>
          </p:nvPr>
        </p:nvSpPr>
        <p:spPr>
          <a:xfrm>
            <a:off x="4090899" y="355780"/>
            <a:ext cx="22093415" cy="1692719"/>
          </a:xfrm>
          <a:prstGeom prst="rect">
            <a:avLst/>
          </a:prstGeom>
        </p:spPr>
        <p:txBody>
          <a:bodyPr lIns="77349" tIns="38675" rIns="77349" bIns="38675" anchor="t" anchorCtr="1">
            <a:normAutofit/>
          </a:bodyPr>
          <a:lstStyle>
            <a:lvl1pPr marL="0" indent="0" algn="ctr">
              <a:buFontTx/>
              <a:buNone/>
              <a:defRPr sz="98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2.vml"/><Relationship Id="rId7" Type="http://schemas.openxmlformats.org/officeDocument/2006/relationships/image" Target="../media/image8.png"/><Relationship Id="rId12" Type="http://schemas.openxmlformats.org/officeDocument/2006/relationships/oleObject" Target="../embeddings/oleObject7.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6"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8.bin"/><Relationship Id="rId10" Type="http://schemas.openxmlformats.org/officeDocument/2006/relationships/oleObject" Target="../embeddings/oleObject6.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30275213" cy="5440680"/>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a:defRPr/>
            </a:pPr>
            <a:endParaRPr lang="en-US" dirty="0"/>
          </a:p>
        </p:txBody>
      </p:sp>
      <p:sp>
        <p:nvSpPr>
          <p:cNvPr id="9" name="Rectangle 9"/>
          <p:cNvSpPr>
            <a:spLocks noChangeArrowheads="1"/>
          </p:cNvSpPr>
          <p:nvPr/>
        </p:nvSpPr>
        <p:spPr bwMode="auto">
          <a:xfrm>
            <a:off x="0" y="5425452"/>
            <a:ext cx="30275213" cy="198164"/>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a:defRPr/>
            </a:pPr>
            <a:endParaRPr lang="en-US" dirty="0"/>
          </a:p>
        </p:txBody>
      </p:sp>
      <p:sp>
        <p:nvSpPr>
          <p:cNvPr id="10" name="Text Box 14"/>
          <p:cNvSpPr txBox="1">
            <a:spLocks noChangeArrowheads="1"/>
          </p:cNvSpPr>
          <p:nvPr/>
        </p:nvSpPr>
        <p:spPr bwMode="auto">
          <a:xfrm>
            <a:off x="1538296" y="41989161"/>
            <a:ext cx="2234591" cy="322029"/>
          </a:xfrm>
          <a:prstGeom prst="rect">
            <a:avLst/>
          </a:prstGeom>
          <a:noFill/>
          <a:ln w="9525">
            <a:noFill/>
            <a:miter lim="800000"/>
            <a:headEnd/>
            <a:tailEnd/>
          </a:ln>
          <a:effectLst/>
        </p:spPr>
        <p:txBody>
          <a:bodyPr wrap="square" lIns="89381" tIns="44682" rIns="89381" bIns="44682">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000" b="1" dirty="0">
                <a:solidFill>
                  <a:schemeClr val="bg1">
                    <a:lumMod val="75000"/>
                  </a:schemeClr>
                </a:solidFill>
                <a:latin typeface="Arial" charset="0"/>
              </a:rPr>
              <a:t>www.PosterPresentations.com</a:t>
            </a:r>
          </a:p>
        </p:txBody>
      </p:sp>
      <p:sp>
        <p:nvSpPr>
          <p:cNvPr id="16" name="Rectangle 33"/>
          <p:cNvSpPr>
            <a:spLocks noChangeArrowheads="1"/>
          </p:cNvSpPr>
          <p:nvPr/>
        </p:nvSpPr>
        <p:spPr bwMode="auto">
          <a:xfrm>
            <a:off x="634515" y="6446521"/>
            <a:ext cx="14291153" cy="35160496"/>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21" name="Rectangle 33"/>
          <p:cNvSpPr>
            <a:spLocks noChangeArrowheads="1"/>
          </p:cNvSpPr>
          <p:nvPr userDrawn="1"/>
        </p:nvSpPr>
        <p:spPr bwMode="auto">
          <a:xfrm>
            <a:off x="15349546" y="6446521"/>
            <a:ext cx="14291153" cy="35160496"/>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grpSp>
        <p:nvGrpSpPr>
          <p:cNvPr id="23" name="Group 22"/>
          <p:cNvGrpSpPr/>
          <p:nvPr userDrawn="1"/>
        </p:nvGrpSpPr>
        <p:grpSpPr>
          <a:xfrm>
            <a:off x="-12658121" y="-48127"/>
            <a:ext cx="12259293" cy="42851889"/>
            <a:chOff x="-11225189" y="-1"/>
            <a:chExt cx="11018865" cy="38516022"/>
          </a:xfrm>
        </p:grpSpPr>
        <p:sp>
          <p:nvSpPr>
            <p:cNvPr id="24" name="Rectangle 23"/>
            <p:cNvSpPr/>
            <p:nvPr/>
          </p:nvSpPr>
          <p:spPr>
            <a:xfrm>
              <a:off x="-11216136" y="-1"/>
              <a:ext cx="11009812"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smtClean="0">
                  <a:solidFill>
                    <a:srgbClr val="FF0000"/>
                  </a:solidFill>
                  <a:latin typeface="Trebuchet MS" pitchFamily="34" charset="0"/>
                </a:rPr>
                <a:t>(—THIS SIDEBAR DOES NOT PRINT—)</a:t>
              </a:r>
              <a:endParaRPr lang="en-US" sz="4000" b="1" spc="600"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DESIGN</a:t>
              </a:r>
              <a:r>
                <a:rPr lang="en-US" sz="4800" b="1" spc="600" baseline="0" dirty="0" smtClean="0">
                  <a:solidFill>
                    <a:schemeClr val="bg1"/>
                  </a:solidFill>
                  <a:latin typeface="Trebuchet MS" pitchFamily="34" charset="0"/>
                </a:rPr>
                <a:t> </a:t>
              </a:r>
              <a:r>
                <a:rPr lang="en-US" sz="4800" b="1" spc="600" dirty="0" smtClean="0">
                  <a:solidFill>
                    <a:schemeClr val="bg1"/>
                  </a:solidFill>
                  <a:latin typeface="Trebuchet MS" pitchFamily="34" charset="0"/>
                </a:rPr>
                <a:t>GUIDE</a:t>
              </a:r>
            </a:p>
            <a:p>
              <a:pPr algn="ctr"/>
              <a:endParaRPr lang="en-US" sz="3600" b="1" dirty="0" smtClean="0">
                <a:latin typeface="Trebuchet MS" pitchFamily="34" charset="0"/>
              </a:endParaRPr>
            </a:p>
            <a:p>
              <a:pPr defTabSz="3765639"/>
              <a:r>
                <a:rPr lang="en-US" sz="3600" i="0" dirty="0" smtClean="0">
                  <a:latin typeface="Trebuchet MS" pitchFamily="34" charset="0"/>
                </a:rPr>
                <a:t>This PowerPoint</a:t>
              </a:r>
              <a:r>
                <a:rPr lang="en-US" sz="3600" i="0" baseline="0" dirty="0" smtClean="0">
                  <a:latin typeface="Trebuchet MS" pitchFamily="34" charset="0"/>
                </a:rPr>
                <a:t> </a:t>
              </a:r>
              <a:r>
                <a:rPr lang="en-US" sz="3600" i="0" dirty="0" smtClean="0">
                  <a:latin typeface="Trebuchet MS" pitchFamily="34" charset="0"/>
                </a:rPr>
                <a:t>2007 template produces</a:t>
              </a:r>
              <a:r>
                <a:rPr lang="en-US" sz="3600" i="0" baseline="0" dirty="0" smtClean="0">
                  <a:latin typeface="Trebuchet MS" pitchFamily="34" charset="0"/>
                </a:rPr>
                <a:t> </a:t>
              </a:r>
              <a:r>
                <a:rPr lang="en-US" sz="3600" i="0" dirty="0" smtClean="0">
                  <a:latin typeface="Trebuchet MS" pitchFamily="34" charset="0"/>
                </a:rPr>
                <a:t>an</a:t>
              </a:r>
              <a:r>
                <a:rPr lang="en-US" sz="3600" i="0" baseline="0" dirty="0" smtClean="0">
                  <a:latin typeface="Trebuchet MS" pitchFamily="34" charset="0"/>
                </a:rPr>
                <a:t> A0</a:t>
              </a:r>
              <a:r>
                <a:rPr lang="en-US" sz="3600" i="0" dirty="0" smtClean="0">
                  <a:latin typeface="Trebuchet MS" pitchFamily="34" charset="0"/>
                </a:rPr>
                <a:t> presentation poster. </a:t>
              </a:r>
              <a:r>
                <a:rPr lang="en-US" sz="3600" dirty="0" smtClean="0">
                  <a:latin typeface="Trebuchet MS" pitchFamily="34" charset="0"/>
                </a:rPr>
                <a:t>You</a:t>
              </a:r>
              <a:r>
                <a:rPr lang="en-US" sz="3600" baseline="0" dirty="0" smtClean="0">
                  <a:latin typeface="Trebuchet MS" pitchFamily="34" charset="0"/>
                </a:rPr>
                <a:t> can u</a:t>
              </a:r>
              <a:r>
                <a:rPr lang="en-US" sz="3600" dirty="0" smtClean="0">
                  <a:latin typeface="Trebuchet MS" pitchFamily="34" charset="0"/>
                </a:rPr>
                <a:t>se</a:t>
              </a:r>
              <a:r>
                <a:rPr lang="en-US" sz="3600" baseline="0" dirty="0" smtClean="0">
                  <a:latin typeface="Trebuchet MS" pitchFamily="34" charset="0"/>
                </a:rPr>
                <a:t> it to create your research poster and </a:t>
              </a:r>
              <a:r>
                <a:rPr lang="en-US" sz="3600" dirty="0" smtClean="0">
                  <a:latin typeface="Trebuchet MS" pitchFamily="34" charset="0"/>
                </a:rPr>
                <a:t>save valuable time placing titles, subtitles,</a:t>
              </a:r>
              <a:r>
                <a:rPr lang="en-US" sz="3600" baseline="0" dirty="0" smtClean="0">
                  <a:latin typeface="Trebuchet MS" pitchFamily="34" charset="0"/>
                </a:rPr>
                <a:t> text, and graphics</a:t>
              </a:r>
              <a:r>
                <a:rPr lang="en-US" sz="3600" dirty="0" smtClean="0">
                  <a:latin typeface="Trebuchet MS" pitchFamily="34" charset="0"/>
                </a:rPr>
                <a:t>. </a:t>
              </a:r>
            </a:p>
            <a:p>
              <a:pPr defTabSz="3765639"/>
              <a:endParaRPr lang="en-US" sz="3600" dirty="0" smtClean="0">
                <a:latin typeface="Trebuchet MS" pitchFamily="34" charset="0"/>
              </a:endParaRPr>
            </a:p>
            <a:p>
              <a:pPr defTabSz="4389219"/>
              <a:r>
                <a:rPr lang="en-US" sz="36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600" b="1" dirty="0" smtClean="0">
                  <a:solidFill>
                    <a:srgbClr val="FFC000"/>
                  </a:solidFill>
                  <a:latin typeface="Trebuchet MS" pitchFamily="34" charset="0"/>
                </a:rPr>
                <a:t>PosterPresentations.com</a:t>
              </a:r>
              <a:r>
                <a:rPr lang="en-US" sz="3600" b="1" dirty="0" smtClean="0">
                  <a:solidFill>
                    <a:schemeClr val="bg1"/>
                  </a:solidFill>
                  <a:latin typeface="Trebuchet MS" pitchFamily="34" charset="0"/>
                </a:rPr>
                <a:t> </a:t>
              </a:r>
              <a:r>
                <a:rPr lang="en-US" sz="3600" dirty="0" smtClean="0">
                  <a:solidFill>
                    <a:schemeClr val="bg1"/>
                  </a:solidFill>
                  <a:latin typeface="Trebuchet MS" pitchFamily="34" charset="0"/>
                </a:rPr>
                <a:t>and click on HELP DESK.</a:t>
              </a:r>
            </a:p>
            <a:p>
              <a:pPr defTabSz="4389219"/>
              <a:endParaRPr lang="en-US" sz="3600" dirty="0" smtClean="0">
                <a:latin typeface="Trebuchet MS" pitchFamily="34" charset="0"/>
              </a:endParaRPr>
            </a:p>
            <a:p>
              <a:pPr defTabSz="4389219"/>
              <a:r>
                <a:rPr lang="en-US" sz="3600" dirty="0" smtClean="0">
                  <a:solidFill>
                    <a:schemeClr val="bg1"/>
                  </a:solidFill>
                  <a:latin typeface="Trebuchet MS" pitchFamily="34" charset="0"/>
                </a:rPr>
                <a:t>When</a:t>
              </a:r>
              <a:r>
                <a:rPr lang="en-US" sz="3600" baseline="0" dirty="0" smtClean="0">
                  <a:solidFill>
                    <a:schemeClr val="bg1"/>
                  </a:solidFill>
                  <a:latin typeface="Trebuchet MS" pitchFamily="34" charset="0"/>
                </a:rPr>
                <a:t> you are ready to print your poster</a:t>
              </a:r>
              <a:r>
                <a:rPr lang="en-US" sz="3600" dirty="0" smtClean="0">
                  <a:solidFill>
                    <a:schemeClr val="bg1"/>
                  </a:solidFill>
                  <a:latin typeface="Trebuchet MS" pitchFamily="34" charset="0"/>
                </a:rPr>
                <a:t>,</a:t>
              </a:r>
              <a:r>
                <a:rPr lang="en-US" sz="3600" baseline="0" dirty="0" smtClean="0">
                  <a:solidFill>
                    <a:schemeClr val="bg1"/>
                  </a:solidFill>
                  <a:latin typeface="Trebuchet MS" pitchFamily="34" charset="0"/>
                </a:rPr>
                <a:t> go online to </a:t>
              </a:r>
              <a:r>
                <a:rPr lang="en-US" sz="3600" b="0" dirty="0" smtClean="0">
                  <a:solidFill>
                    <a:schemeClr val="bg1"/>
                  </a:solidFill>
                  <a:latin typeface="Trebuchet MS" pitchFamily="34" charset="0"/>
                </a:rPr>
                <a:t>PosterPresentations.com</a:t>
              </a:r>
              <a:r>
                <a:rPr lang="en-US" sz="3600" dirty="0" smtClean="0">
                  <a:solidFill>
                    <a:schemeClr val="bg1"/>
                  </a:solidFill>
                  <a:latin typeface="Trebuchet MS" pitchFamily="34" charset="0"/>
                </a:rPr>
                <a:t/>
              </a:r>
              <a:br>
                <a:rPr lang="en-US" sz="3600" dirty="0" smtClean="0">
                  <a:solidFill>
                    <a:schemeClr val="bg1"/>
                  </a:solidFill>
                  <a:latin typeface="Trebuchet MS" pitchFamily="34" charset="0"/>
                </a:rPr>
              </a:br>
              <a:endParaRPr lang="en-US" sz="3600" dirty="0" smtClean="0">
                <a:solidFill>
                  <a:schemeClr val="bg1"/>
                </a:solidFill>
                <a:latin typeface="Trebuchet MS" pitchFamily="34" charset="0"/>
              </a:endParaRPr>
            </a:p>
            <a:p>
              <a:pPr algn="l" defTabSz="3765639"/>
              <a:r>
                <a:rPr lang="en-US" sz="3600" b="0" dirty="0" smtClean="0">
                  <a:solidFill>
                    <a:schemeClr val="bg1"/>
                  </a:solidFill>
                  <a:latin typeface="Trebuchet MS" pitchFamily="34" charset="0"/>
                </a:rPr>
                <a:t>Need</a:t>
              </a:r>
              <a:r>
                <a:rPr lang="en-US" sz="3600" b="0" baseline="0" dirty="0" smtClean="0">
                  <a:solidFill>
                    <a:schemeClr val="bg1"/>
                  </a:solidFill>
                  <a:latin typeface="Trebuchet MS" pitchFamily="34" charset="0"/>
                </a:rPr>
                <a:t> assistance? Call us at </a:t>
              </a:r>
              <a:r>
                <a:rPr lang="en-US" sz="3600" b="0" dirty="0" smtClean="0">
                  <a:solidFill>
                    <a:srgbClr val="FFC000"/>
                  </a:solidFill>
                  <a:latin typeface="Trebuchet MS" pitchFamily="34" charset="0"/>
                </a:rPr>
                <a:t>1.510.649.3001</a:t>
              </a:r>
            </a:p>
            <a:p>
              <a:pPr algn="l" defTabSz="3765639"/>
              <a:endParaRPr lang="en-US" sz="4400" b="1" dirty="0" smtClean="0">
                <a:solidFill>
                  <a:srgbClr val="FFFF00"/>
                </a:solidFill>
                <a:latin typeface="Trebuchet MS" pitchFamily="34" charset="0"/>
              </a:endParaRPr>
            </a:p>
            <a:p>
              <a:pPr algn="ctr"/>
              <a:endParaRPr lang="en-US" sz="3200" b="1"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QUICK START</a:t>
              </a:r>
            </a:p>
            <a:p>
              <a:pPr algn="ctr"/>
              <a:endParaRPr lang="en-US" sz="40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Zoom in and out</a:t>
              </a:r>
            </a:p>
            <a:p>
              <a:pPr marL="2527300" indent="-650875" algn="l" defTabSz="850900">
                <a:tabLst/>
              </a:pPr>
              <a:r>
                <a:rPr lang="en-US" sz="3200" b="0" baseline="0" dirty="0" smtClean="0">
                  <a:solidFill>
                    <a:schemeClr val="bg1"/>
                  </a:solidFill>
                  <a:latin typeface="Trebuchet MS" pitchFamily="34" charset="0"/>
                </a:rPr>
                <a:t>	</a:t>
              </a:r>
              <a:r>
                <a:rPr lang="en-US" sz="32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600" b="0"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Title, Authors, and Affiliations</a:t>
              </a:r>
            </a:p>
            <a:p>
              <a:pPr algn="l"/>
              <a:r>
                <a:rPr lang="en-US" sz="32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32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200" b="0" spc="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3600" b="1" baseline="0" dirty="0" smtClean="0">
                  <a:solidFill>
                    <a:schemeClr val="bg1"/>
                  </a:solidFill>
                  <a:latin typeface="Trebuchet MS" pitchFamily="34" charset="0"/>
                </a:rPr>
                <a:t/>
              </a:r>
              <a:br>
                <a:rPr lang="en-US" sz="3600" b="1" baseline="0" dirty="0" smtClean="0">
                  <a:solidFill>
                    <a:schemeClr val="bg1"/>
                  </a:solidFill>
                  <a:latin typeface="Trebuchet MS" pitchFamily="34" charset="0"/>
                </a:rPr>
              </a:br>
              <a:endParaRPr lang="en-US" sz="3600" b="1" dirty="0" smtClean="0">
                <a:solidFill>
                  <a:schemeClr val="bg1"/>
                </a:solidFill>
                <a:latin typeface="Trebuchet MS" pitchFamily="34" charset="0"/>
              </a:endParaRPr>
            </a:p>
            <a:p>
              <a:pPr algn="ctr"/>
              <a:endParaRPr lang="en-US" sz="3600" b="1" dirty="0" smtClean="0">
                <a:solidFill>
                  <a:srgbClr val="FFC000"/>
                </a:solidFill>
                <a:latin typeface="Trebuchet MS" pitchFamily="34" charset="0"/>
              </a:endParaRPr>
            </a:p>
            <a:p>
              <a:pPr algn="ctr"/>
              <a:endParaRPr lang="en-US" sz="3600" b="1" dirty="0" smtClean="0">
                <a:solidFill>
                  <a:srgbClr val="FFC000"/>
                </a:solidFill>
                <a:latin typeface="Trebuchet MS" pitchFamily="34" charset="0"/>
              </a:endParaRPr>
            </a:p>
            <a:p>
              <a:pPr algn="ctr"/>
              <a:r>
                <a:rPr lang="en-US" sz="4000" b="1" dirty="0" smtClean="0">
                  <a:solidFill>
                    <a:srgbClr val="FFC000"/>
                  </a:solidFill>
                  <a:latin typeface="Trebuchet MS" pitchFamily="34" charset="0"/>
                </a:rPr>
                <a:t>Adding Logos</a:t>
              </a:r>
              <a:r>
                <a:rPr lang="en-US" sz="4000" b="1" baseline="0" dirty="0" smtClean="0">
                  <a:solidFill>
                    <a:srgbClr val="FFC000"/>
                  </a:solidFill>
                  <a:latin typeface="Trebuchet MS" pitchFamily="34" charset="0"/>
                </a:rPr>
                <a:t> / Seals</a:t>
              </a:r>
            </a:p>
            <a:p>
              <a:pPr algn="l"/>
              <a:r>
                <a:rPr lang="en-US" sz="32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200" b="0" spc="30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spc="0"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See if your school’s logo is available on our free poster templates page.</a:t>
              </a:r>
            </a:p>
            <a:p>
              <a:pPr algn="l"/>
              <a:endParaRPr lang="en-US" sz="3200" b="0" baseline="0" dirty="0" smtClean="0">
                <a:latin typeface="Trebuchet MS" pitchFamily="34" charset="0"/>
              </a:endParaRPr>
            </a:p>
            <a:p>
              <a:pPr algn="ctr"/>
              <a:r>
                <a:rPr lang="en-US" sz="4000" b="1" baseline="0" dirty="0" smtClean="0">
                  <a:solidFill>
                    <a:srgbClr val="FFC000"/>
                  </a:solidFill>
                  <a:latin typeface="Trebuchet MS" pitchFamily="34" charset="0"/>
                </a:rPr>
                <a:t>Photographs / Graphics</a:t>
              </a:r>
            </a:p>
            <a:p>
              <a:pPr algn="l" defTabSz="977900"/>
              <a:r>
                <a:rPr lang="en-US" sz="32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smtClean="0">
                  <a:solidFill>
                    <a:schemeClr val="bg1">
                      <a:lumMod val="75000"/>
                    </a:schemeClr>
                  </a:solidFill>
                  <a:latin typeface="Trebuchet MS" pitchFamily="34" charset="0"/>
                </a:rPr>
                <a:t>disproportionally.</a:t>
              </a:r>
            </a:p>
            <a:p>
              <a:pPr algn="l" defTabSz="977900"/>
              <a:endParaRPr lang="en-US" sz="3200" b="0" baseline="0" dirty="0" smtClean="0">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r>
                <a:rPr lang="en-US" sz="4000" b="1" baseline="0" dirty="0" smtClean="0">
                  <a:solidFill>
                    <a:srgbClr val="FFC000"/>
                  </a:solidFill>
                  <a:latin typeface="Trebuchet MS" pitchFamily="34" charset="0"/>
                </a:rPr>
                <a:t>Image Quality Check</a:t>
              </a:r>
            </a:p>
            <a:p>
              <a:pPr lvl="0" algn="l" defTabSz="977900"/>
              <a:r>
                <a:rPr lang="en-US" sz="32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3600" b="0" dirty="0" smtClean="0">
                <a:latin typeface="Trebuchet MS" pitchFamily="34" charset="0"/>
              </a:endParaRPr>
            </a:p>
          </p:txBody>
        </p:sp>
        <p:cxnSp>
          <p:nvCxnSpPr>
            <p:cNvPr id="25" name="Straight Connector 24"/>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4"/>
            <a:stretch>
              <a:fillRect/>
            </a:stretch>
          </p:blipFill>
          <p:spPr>
            <a:xfrm>
              <a:off x="-10479105" y="12472417"/>
              <a:ext cx="1597666" cy="1201935"/>
            </a:xfrm>
            <a:prstGeom prst="rect">
              <a:avLst/>
            </a:prstGeom>
          </p:spPr>
        </p:pic>
        <p:pic>
          <p:nvPicPr>
            <p:cNvPr id="30" name="Picture 29"/>
            <p:cNvPicPr>
              <a:picLocks noChangeAspect="1"/>
            </p:cNvPicPr>
            <p:nvPr userDrawn="1"/>
          </p:nvPicPr>
          <p:blipFill>
            <a:blip r:embed="rId5"/>
            <a:stretch>
              <a:fillRect/>
            </a:stretch>
          </p:blipFill>
          <p:spPr>
            <a:xfrm>
              <a:off x="-10732765" y="19116994"/>
              <a:ext cx="9986808" cy="1053596"/>
            </a:xfrm>
            <a:prstGeom prst="rect">
              <a:avLst/>
            </a:prstGeom>
          </p:spPr>
        </p:pic>
        <p:grpSp>
          <p:nvGrpSpPr>
            <p:cNvPr id="32" name="Group 31"/>
            <p:cNvGrpSpPr/>
            <p:nvPr userDrawn="1"/>
          </p:nvGrpSpPr>
          <p:grpSpPr>
            <a:xfrm>
              <a:off x="-9744993" y="29384977"/>
              <a:ext cx="7531182" cy="2202634"/>
              <a:chOff x="-4470427" y="13701622"/>
              <a:chExt cx="3470785" cy="1011982"/>
            </a:xfrm>
          </p:grpSpPr>
          <p:grpSp>
            <p:nvGrpSpPr>
              <p:cNvPr id="46" name="Group 45"/>
              <p:cNvGrpSpPr/>
              <p:nvPr userDrawn="1"/>
            </p:nvGrpSpPr>
            <p:grpSpPr>
              <a:xfrm>
                <a:off x="-2783495" y="13745853"/>
                <a:ext cx="624431" cy="898924"/>
                <a:chOff x="-3958697" y="14964973"/>
                <a:chExt cx="779338" cy="1288152"/>
              </a:xfrm>
            </p:grpSpPr>
            <p:pic>
              <p:nvPicPr>
                <p:cNvPr id="52" name="Picture 51"/>
                <p:cNvPicPr>
                  <a:picLocks noChangeAspect="1"/>
                </p:cNvPicPr>
                <p:nvPr userDrawn="1"/>
              </p:nvPicPr>
              <p:blipFill>
                <a:blip r:embed="rId6"/>
                <a:stretch>
                  <a:fillRect/>
                </a:stretch>
              </p:blipFill>
              <p:spPr>
                <a:xfrm>
                  <a:off x="-3948160" y="14964973"/>
                  <a:ext cx="768801" cy="1090857"/>
                </a:xfrm>
                <a:prstGeom prst="rect">
                  <a:avLst/>
                </a:prstGeom>
              </p:spPr>
            </p:pic>
            <p:sp>
              <p:nvSpPr>
                <p:cNvPr id="53" name="TextBox 52"/>
                <p:cNvSpPr txBox="1"/>
                <p:nvPr userDrawn="1"/>
              </p:nvSpPr>
              <p:spPr>
                <a:xfrm>
                  <a:off x="-3958697" y="15961716"/>
                  <a:ext cx="779337" cy="291409"/>
                </a:xfrm>
                <a:prstGeom prst="rect">
                  <a:avLst/>
                </a:prstGeom>
                <a:solidFill>
                  <a:schemeClr val="accent1"/>
                </a:solidFill>
                <a:ln>
                  <a:noFill/>
                </a:ln>
              </p:spPr>
              <p:txBody>
                <a:bodyPr wrap="square" lIns="91440" tIns="91440" rIns="91440" bIns="91440" rtlCol="0">
                  <a:spAutoFit/>
                </a:bodyPr>
                <a:lstStyle/>
                <a:p>
                  <a:pPr algn="ctr"/>
                  <a:r>
                    <a:rPr lang="en-US" sz="2000" b="1" dirty="0" smtClean="0">
                      <a:solidFill>
                        <a:schemeClr val="tx1"/>
                      </a:solidFill>
                    </a:rPr>
                    <a:t>ORIGINAL</a:t>
                  </a:r>
                  <a:endParaRPr lang="en-US" sz="2000" b="1" dirty="0">
                    <a:solidFill>
                      <a:schemeClr val="tx1"/>
                    </a:solidFill>
                  </a:endParaRPr>
                </a:p>
              </p:txBody>
            </p:sp>
          </p:grpSp>
          <p:grpSp>
            <p:nvGrpSpPr>
              <p:cNvPr id="47" name="Group 46"/>
              <p:cNvGrpSpPr/>
              <p:nvPr userDrawn="1"/>
            </p:nvGrpSpPr>
            <p:grpSpPr>
              <a:xfrm>
                <a:off x="-2033159" y="13745867"/>
                <a:ext cx="1033517" cy="898915"/>
                <a:chOff x="-2921738" y="14889872"/>
                <a:chExt cx="1420279" cy="1235304"/>
              </a:xfrm>
            </p:grpSpPr>
            <p:pic>
              <p:nvPicPr>
                <p:cNvPr id="50" name="Picture 49"/>
                <p:cNvPicPr>
                  <a:picLocks noChangeAspect="1"/>
                </p:cNvPicPr>
                <p:nvPr userDrawn="1"/>
              </p:nvPicPr>
              <p:blipFill>
                <a:blip r:embed="rId6"/>
                <a:stretch>
                  <a:fillRect/>
                </a:stretch>
              </p:blipFill>
              <p:spPr>
                <a:xfrm>
                  <a:off x="-2921738" y="14889872"/>
                  <a:ext cx="1420279" cy="1029694"/>
                </a:xfrm>
                <a:prstGeom prst="rect">
                  <a:avLst/>
                </a:prstGeom>
              </p:spPr>
            </p:pic>
            <p:sp>
              <p:nvSpPr>
                <p:cNvPr id="51" name="TextBox 50"/>
                <p:cNvSpPr txBox="1"/>
                <p:nvPr userDrawn="1"/>
              </p:nvSpPr>
              <p:spPr>
                <a:xfrm>
                  <a:off x="-2918991" y="15845720"/>
                  <a:ext cx="1417532" cy="279456"/>
                </a:xfrm>
                <a:prstGeom prst="rect">
                  <a:avLst/>
                </a:prstGeom>
                <a:solidFill>
                  <a:srgbClr val="FF0000"/>
                </a:solidFill>
              </p:spPr>
              <p:txBody>
                <a:bodyPr wrap="square" lIns="457200" tIns="91440" rIns="457200" bIns="91440" rtlCol="0">
                  <a:spAutoFit/>
                </a:bodyPr>
                <a:lstStyle/>
                <a:p>
                  <a:pPr algn="ctr"/>
                  <a:r>
                    <a:rPr lang="en-US" sz="2000" b="1" dirty="0" smtClean="0">
                      <a:solidFill>
                        <a:schemeClr val="bg1"/>
                      </a:solidFill>
                    </a:rPr>
                    <a:t>DISTORTED</a:t>
                  </a:r>
                  <a:endParaRPr lang="en-US" sz="9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3701622"/>
                <a:ext cx="1098742" cy="847761"/>
              </a:xfrm>
              <a:prstGeom prst="rect">
                <a:avLst/>
              </a:prstGeom>
            </p:spPr>
          </p:pic>
          <p:sp>
            <p:nvSpPr>
              <p:cNvPr id="49" name="TextBox 48"/>
              <p:cNvSpPr txBox="1"/>
              <p:nvPr userDrawn="1"/>
            </p:nvSpPr>
            <p:spPr>
              <a:xfrm>
                <a:off x="-4440600" y="14388371"/>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7" name="Group 36"/>
            <p:cNvGrpSpPr/>
            <p:nvPr userDrawn="1"/>
          </p:nvGrpSpPr>
          <p:grpSpPr>
            <a:xfrm>
              <a:off x="-10573702" y="34554904"/>
              <a:ext cx="9344084" cy="2526502"/>
              <a:chOff x="-4835604" y="15859915"/>
              <a:chExt cx="4306270" cy="1160780"/>
            </a:xfrm>
          </p:grpSpPr>
          <p:graphicFrame>
            <p:nvGraphicFramePr>
              <p:cNvPr id="38" name="Object 37"/>
              <p:cNvGraphicFramePr>
                <a:graphicFrameLocks noChangeAspect="1"/>
              </p:cNvGraphicFramePr>
              <p:nvPr userDrawn="1">
                <p:extLst>
                  <p:ext uri="{D42A27DB-BD31-4B8C-83A1-F6EECF244321}">
                    <p14:modId xmlns:p14="http://schemas.microsoft.com/office/powerpoint/2010/main" val="4035688387"/>
                  </p:ext>
                </p:extLst>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103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49322" y="15859915"/>
                            <a:ext cx="1828800" cy="1117600"/>
                          </a:xfrm>
                          <a:prstGeom prst="rect">
                            <a:avLst/>
                          </a:prstGeom>
                        </p:spPr>
                      </p:pic>
                    </p:oleObj>
                  </mc:Fallback>
                </mc:AlternateContent>
              </a:graphicData>
            </a:graphic>
          </p:graphicFrame>
          <p:graphicFrame>
            <p:nvGraphicFramePr>
              <p:cNvPr id="39" name="Object 38"/>
              <p:cNvGraphicFramePr>
                <a:graphicFrameLocks noChangeAspect="1"/>
              </p:cNvGraphicFramePr>
              <p:nvPr userDrawn="1">
                <p:extLst>
                  <p:ext uri="{D42A27DB-BD31-4B8C-83A1-F6EECF244321}">
                    <p14:modId xmlns:p14="http://schemas.microsoft.com/office/powerpoint/2010/main" val="37521511"/>
                  </p:ext>
                </p:extLst>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103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572617" y="15863608"/>
                            <a:ext cx="1828800" cy="1117600"/>
                          </a:xfrm>
                          <a:prstGeom prst="rect">
                            <a:avLst/>
                          </a:prstGeom>
                        </p:spPr>
                      </p:pic>
                    </p:oleObj>
                  </mc:Fallback>
                </mc:AlternateContent>
              </a:graphicData>
            </a:graphic>
          </p:graphicFrame>
          <p:sp>
            <p:nvSpPr>
              <p:cNvPr id="41" name="TextBox 40"/>
              <p:cNvSpPr txBox="1"/>
              <p:nvPr userDrawn="1"/>
            </p:nvSpPr>
            <p:spPr>
              <a:xfrm rot="16200000">
                <a:off x="-5311537" y="16369501"/>
                <a:ext cx="1117601" cy="165735"/>
              </a:xfrm>
              <a:prstGeom prst="rect">
                <a:avLst/>
              </a:prstGeom>
              <a:noFill/>
            </p:spPr>
            <p:txBody>
              <a:bodyPr wrap="square" lIns="91440" tIns="91440" rIns="91440" bIns="0" rtlCol="0">
                <a:spAutoFit/>
              </a:bodyPr>
              <a:lstStyle/>
              <a:p>
                <a:pPr algn="ctr"/>
                <a:r>
                  <a:rPr lang="en-US" sz="2000" dirty="0" smtClean="0">
                    <a:solidFill>
                      <a:srgbClr val="92D050"/>
                    </a:solidFill>
                  </a:rPr>
                  <a:t>Good</a:t>
                </a:r>
                <a:r>
                  <a:rPr lang="en-US" sz="2000" baseline="0" dirty="0" smtClean="0">
                    <a:solidFill>
                      <a:srgbClr val="92D050"/>
                    </a:solidFill>
                  </a:rPr>
                  <a:t> </a:t>
                </a:r>
                <a:r>
                  <a:rPr lang="en-US" sz="2000" baseline="0" dirty="0" smtClean="0">
                    <a:solidFill>
                      <a:schemeClr val="bg1"/>
                    </a:solidFill>
                  </a:rPr>
                  <a:t>printing quality</a:t>
                </a:r>
                <a:endParaRPr lang="en-US" sz="2000" dirty="0">
                  <a:solidFill>
                    <a:schemeClr val="bg1"/>
                  </a:solidFill>
                </a:endParaRPr>
              </a:p>
            </p:txBody>
          </p:sp>
          <p:sp>
            <p:nvSpPr>
              <p:cNvPr id="45" name="TextBox 44"/>
              <p:cNvSpPr txBox="1"/>
              <p:nvPr userDrawn="1"/>
            </p:nvSpPr>
            <p:spPr>
              <a:xfrm rot="16200000">
                <a:off x="-1171002" y="16379027"/>
                <a:ext cx="1117601" cy="165735"/>
              </a:xfrm>
              <a:prstGeom prst="rect">
                <a:avLst/>
              </a:prstGeom>
              <a:noFill/>
            </p:spPr>
            <p:txBody>
              <a:bodyPr wrap="square" lIns="91440" tIns="91440" rIns="91440" bIns="0" rtlCol="0">
                <a:spAutoFit/>
              </a:bodyPr>
              <a:lstStyle/>
              <a:p>
                <a:pPr algn="ctr"/>
                <a:r>
                  <a:rPr lang="en-US" sz="2000" dirty="0" smtClean="0">
                    <a:solidFill>
                      <a:srgbClr val="FF0000"/>
                    </a:solidFill>
                  </a:rPr>
                  <a:t>Bad </a:t>
                </a:r>
                <a:r>
                  <a:rPr lang="en-US" sz="2000" dirty="0" smtClean="0">
                    <a:solidFill>
                      <a:schemeClr val="bg1"/>
                    </a:solidFill>
                  </a:rPr>
                  <a:t>printing quality</a:t>
                </a:r>
                <a:endParaRPr lang="en-US" sz="2000" dirty="0">
                  <a:solidFill>
                    <a:schemeClr val="bg1"/>
                  </a:solidFill>
                </a:endParaRPr>
              </a:p>
            </p:txBody>
          </p:sp>
        </p:grpSp>
      </p:grpSp>
      <p:grpSp>
        <p:nvGrpSpPr>
          <p:cNvPr id="54" name="Group 53"/>
          <p:cNvGrpSpPr/>
          <p:nvPr userDrawn="1"/>
        </p:nvGrpSpPr>
        <p:grpSpPr>
          <a:xfrm>
            <a:off x="30676632" y="0"/>
            <a:ext cx="12284832" cy="42803763"/>
            <a:chOff x="44157839" y="-55065"/>
            <a:chExt cx="11062139" cy="38543561"/>
          </a:xfrm>
        </p:grpSpPr>
        <p:sp>
          <p:nvSpPr>
            <p:cNvPr id="55" name="Rectangle 54"/>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800" b="1" spc="600" dirty="0" smtClean="0">
                  <a:solidFill>
                    <a:schemeClr val="bg1"/>
                  </a:solidFill>
                  <a:latin typeface="Trebuchet MS" pitchFamily="34" charset="0"/>
                </a:rPr>
                <a:t>QUICK START (cont.)</a:t>
              </a:r>
            </a:p>
            <a:p>
              <a:pPr algn="ctr"/>
              <a:endParaRPr lang="en-US" sz="44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2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r>
                <a:rPr lang="en-US" sz="32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Text</a:t>
              </a:r>
            </a:p>
            <a:p>
              <a:pPr marL="3429000" lvl="2" indent="0" algn="l" defTabSz="114300"/>
              <a:r>
                <a:rPr lang="en-US" sz="32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 </a:t>
              </a:r>
              <a:r>
                <a:rPr kumimoji="0" lang="en-US" sz="4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b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200" b="0" baseline="0" dirty="0" smtClean="0">
                <a:solidFill>
                  <a:schemeClr val="bg1">
                    <a:lumMod val="75000"/>
                  </a:schemeClr>
                </a:solidFill>
                <a:latin typeface="Trebuchet MS" pitchFamily="34" charset="0"/>
              </a:endParaRPr>
            </a:p>
            <a:p>
              <a:pPr marL="1518341" lvl="2"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Tables</a:t>
              </a:r>
            </a:p>
            <a:p>
              <a:pPr marL="2000250" lvl="1" indent="0" algn="l" defTabSz="114300"/>
              <a:r>
                <a:rPr lang="en-US" sz="3200" b="0" baseline="0" dirty="0" smtClean="0">
                  <a:solidFill>
                    <a:schemeClr val="bg1">
                      <a:lumMod val="75000"/>
                    </a:schemeClr>
                  </a:solidFill>
                  <a:latin typeface="Trebuchet MS" pitchFamily="34" charset="0"/>
                </a:rPr>
                <a:t>To add a table from scratch go to the INSERT menu and </a:t>
              </a:r>
              <a:r>
                <a:rPr lang="en-US" sz="3200" b="0" baseline="0" dirty="0" smtClean="0">
                  <a:solidFill>
                    <a:schemeClr val="bg1">
                      <a:lumMod val="75000"/>
                    </a:schemeClr>
                  </a:solidFill>
                  <a:latin typeface="Trebuchet MS" pitchFamily="34" charset="0"/>
                </a:rPr>
                <a:t>click </a:t>
              </a:r>
              <a:r>
                <a:rPr lang="en-US" sz="3200" b="0" baseline="0" dirty="0" smtClean="0">
                  <a:solidFill>
                    <a:schemeClr val="bg1">
                      <a:lumMod val="75000"/>
                    </a:schemeClr>
                  </a:solidFill>
                  <a:latin typeface="Trebuchet MS" pitchFamily="34" charset="0"/>
                </a:rPr>
                <a:t>on TABLE. A drop-down box will help you select rows and columns. </a:t>
              </a:r>
            </a:p>
            <a:p>
              <a:pPr marL="0" lvl="0" indent="0" algn="l" defTabSz="114300"/>
              <a:r>
                <a:rPr lang="en-US" sz="32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4191269152"/>
                </p:ext>
              </p:extLst>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104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102925" y="4068480"/>
                          <a:ext cx="6955629" cy="2569718"/>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487207" y="9829102"/>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3673021171"/>
                </p:ext>
              </p:extLst>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104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0659" y="15799252"/>
                          <a:ext cx="1482266" cy="992162"/>
                        </a:xfrm>
                        <a:prstGeom prst="rect">
                          <a:avLst/>
                        </a:prstGeom>
                      </p:spPr>
                    </p:pic>
                  </p:oleObj>
                </mc:Fallback>
              </mc:AlternateContent>
            </a:graphicData>
          </a:graphic>
        </p:graphicFrame>
        <p:grpSp>
          <p:nvGrpSpPr>
            <p:cNvPr id="59" name="Group 58"/>
            <p:cNvGrpSpPr/>
            <p:nvPr userDrawn="1"/>
          </p:nvGrpSpPr>
          <p:grpSpPr>
            <a:xfrm>
              <a:off x="44487207" y="35164894"/>
              <a:ext cx="10354213" cy="1265612"/>
              <a:chOff x="44200453" y="33317650"/>
              <a:chExt cx="9771399" cy="1090622"/>
            </a:xfrm>
          </p:grpSpPr>
          <p:sp>
            <p:nvSpPr>
              <p:cNvPr id="61" name="Rounded Rectangle 60"/>
              <p:cNvSpPr/>
              <p:nvPr userDrawn="1"/>
            </p:nvSpPr>
            <p:spPr>
              <a:xfrm>
                <a:off x="44200453" y="33317650"/>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3415984"/>
                <a:ext cx="914401" cy="914399"/>
              </a:xfrm>
              <a:prstGeom prst="rect">
                <a:avLst/>
              </a:prstGeom>
              <a:noFill/>
              <a:ln>
                <a:noFill/>
              </a:ln>
            </p:spPr>
          </p:pic>
          <p:sp>
            <p:nvSpPr>
              <p:cNvPr id="63" name="TextBox 62"/>
              <p:cNvSpPr txBox="1"/>
              <p:nvPr userDrawn="1"/>
            </p:nvSpPr>
            <p:spPr>
              <a:xfrm>
                <a:off x="45300663" y="33507571"/>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6920119"/>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0275213" cy="5166360"/>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a:defRPr/>
            </a:pPr>
            <a:endParaRPr lang="en-US" dirty="0"/>
          </a:p>
        </p:txBody>
      </p:sp>
      <p:sp>
        <p:nvSpPr>
          <p:cNvPr id="8" name="Rectangle 33"/>
          <p:cNvSpPr>
            <a:spLocks noChangeArrowheads="1"/>
          </p:cNvSpPr>
          <p:nvPr/>
        </p:nvSpPr>
        <p:spPr bwMode="auto">
          <a:xfrm>
            <a:off x="630735" y="6002905"/>
            <a:ext cx="29010460" cy="35802745"/>
          </a:xfrm>
          <a:prstGeom prst="roundRect">
            <a:avLst>
              <a:gd name="adj" fmla="val 2277"/>
            </a:avLst>
          </a:prstGeom>
          <a:gradFill flip="none" rotWithShape="1">
            <a:gsLst>
              <a:gs pos="0">
                <a:srgbClr val="CDD2DE"/>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9" name="Rectangle 9"/>
          <p:cNvSpPr>
            <a:spLocks noChangeArrowheads="1"/>
          </p:cNvSpPr>
          <p:nvPr/>
        </p:nvSpPr>
        <p:spPr bwMode="auto">
          <a:xfrm>
            <a:off x="0" y="5013972"/>
            <a:ext cx="30275213" cy="198164"/>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a:defRPr/>
            </a:pPr>
            <a:endParaRPr lang="en-US" dirty="0"/>
          </a:p>
        </p:txBody>
      </p:sp>
      <p:sp>
        <p:nvSpPr>
          <p:cNvPr id="10" name="Text Box 14"/>
          <p:cNvSpPr txBox="1">
            <a:spLocks noChangeArrowheads="1"/>
          </p:cNvSpPr>
          <p:nvPr/>
        </p:nvSpPr>
        <p:spPr bwMode="auto">
          <a:xfrm>
            <a:off x="1432294" y="41948434"/>
            <a:ext cx="2636977" cy="322029"/>
          </a:xfrm>
          <a:prstGeom prst="rect">
            <a:avLst/>
          </a:prstGeom>
          <a:noFill/>
          <a:ln w="9525">
            <a:noFill/>
            <a:miter lim="800000"/>
            <a:headEnd/>
            <a:tailEnd/>
          </a:ln>
          <a:effectLst/>
        </p:spPr>
        <p:txBody>
          <a:bodyPr wrap="square" lIns="89381" tIns="44682" rIns="89381" bIns="44682">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000" b="1" dirty="0">
                <a:solidFill>
                  <a:schemeClr val="bg1">
                    <a:lumMod val="75000"/>
                  </a:schemeClr>
                </a:solidFill>
                <a:latin typeface="Arial" charset="0"/>
              </a:rPr>
              <a:t>www.PosterPresentations.com</a:t>
            </a:r>
          </a:p>
        </p:txBody>
      </p:sp>
      <p:grpSp>
        <p:nvGrpSpPr>
          <p:cNvPr id="36" name="Group 35"/>
          <p:cNvGrpSpPr/>
          <p:nvPr userDrawn="1"/>
        </p:nvGrpSpPr>
        <p:grpSpPr>
          <a:xfrm>
            <a:off x="-12658121" y="-48127"/>
            <a:ext cx="12259293" cy="42851889"/>
            <a:chOff x="-11225189" y="-1"/>
            <a:chExt cx="11018865" cy="38516022"/>
          </a:xfrm>
        </p:grpSpPr>
        <p:sp>
          <p:nvSpPr>
            <p:cNvPr id="37" name="Rectangle 36"/>
            <p:cNvSpPr/>
            <p:nvPr/>
          </p:nvSpPr>
          <p:spPr>
            <a:xfrm>
              <a:off x="-11216136" y="-1"/>
              <a:ext cx="11009812"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smtClean="0">
                  <a:solidFill>
                    <a:srgbClr val="FF0000"/>
                  </a:solidFill>
                  <a:latin typeface="Trebuchet MS" pitchFamily="34" charset="0"/>
                </a:rPr>
                <a:t>(—THIS SIDEBAR DOES NOT PRINT—)</a:t>
              </a:r>
              <a:endParaRPr lang="en-US" sz="4000" b="1" spc="600"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DESIGN</a:t>
              </a:r>
              <a:r>
                <a:rPr lang="en-US" sz="4800" b="1" spc="600" baseline="0" dirty="0" smtClean="0">
                  <a:solidFill>
                    <a:schemeClr val="bg1"/>
                  </a:solidFill>
                  <a:latin typeface="Trebuchet MS" pitchFamily="34" charset="0"/>
                </a:rPr>
                <a:t> </a:t>
              </a:r>
              <a:r>
                <a:rPr lang="en-US" sz="4800" b="1" spc="600" dirty="0" smtClean="0">
                  <a:solidFill>
                    <a:schemeClr val="bg1"/>
                  </a:solidFill>
                  <a:latin typeface="Trebuchet MS" pitchFamily="34" charset="0"/>
                </a:rPr>
                <a:t>GUIDE</a:t>
              </a:r>
            </a:p>
            <a:p>
              <a:pPr algn="ctr"/>
              <a:endParaRPr lang="en-US" sz="3600" b="1" dirty="0" smtClean="0">
                <a:latin typeface="Trebuchet MS" pitchFamily="34" charset="0"/>
              </a:endParaRPr>
            </a:p>
            <a:p>
              <a:pPr defTabSz="3765639"/>
              <a:r>
                <a:rPr lang="en-US" sz="3600" i="0" dirty="0" smtClean="0">
                  <a:latin typeface="Trebuchet MS" pitchFamily="34" charset="0"/>
                </a:rPr>
                <a:t>This PowerPoint</a:t>
              </a:r>
              <a:r>
                <a:rPr lang="en-US" sz="3600" i="0" baseline="0" dirty="0" smtClean="0">
                  <a:latin typeface="Trebuchet MS" pitchFamily="34" charset="0"/>
                </a:rPr>
                <a:t> </a:t>
              </a:r>
              <a:r>
                <a:rPr lang="en-US" sz="3600" i="0" dirty="0" smtClean="0">
                  <a:latin typeface="Trebuchet MS" pitchFamily="34" charset="0"/>
                </a:rPr>
                <a:t>2007 template produces</a:t>
              </a:r>
              <a:r>
                <a:rPr lang="en-US" sz="3600" i="0" baseline="0" dirty="0" smtClean="0">
                  <a:latin typeface="Trebuchet MS" pitchFamily="34" charset="0"/>
                </a:rPr>
                <a:t> </a:t>
              </a:r>
              <a:r>
                <a:rPr lang="en-US" sz="3600" i="0" dirty="0" smtClean="0">
                  <a:latin typeface="Trebuchet MS" pitchFamily="34" charset="0"/>
                </a:rPr>
                <a:t>an</a:t>
              </a:r>
              <a:r>
                <a:rPr lang="en-US" sz="3600" i="0" baseline="0" dirty="0" smtClean="0">
                  <a:latin typeface="Trebuchet MS" pitchFamily="34" charset="0"/>
                </a:rPr>
                <a:t> A0</a:t>
              </a:r>
              <a:r>
                <a:rPr lang="en-US" sz="3600" i="0" dirty="0" smtClean="0">
                  <a:latin typeface="Trebuchet MS" pitchFamily="34" charset="0"/>
                </a:rPr>
                <a:t> presentation poster. </a:t>
              </a:r>
              <a:r>
                <a:rPr lang="en-US" sz="3600" dirty="0" smtClean="0">
                  <a:latin typeface="Trebuchet MS" pitchFamily="34" charset="0"/>
                </a:rPr>
                <a:t>You</a:t>
              </a:r>
              <a:r>
                <a:rPr lang="en-US" sz="3600" baseline="0" dirty="0" smtClean="0">
                  <a:latin typeface="Trebuchet MS" pitchFamily="34" charset="0"/>
                </a:rPr>
                <a:t> can u</a:t>
              </a:r>
              <a:r>
                <a:rPr lang="en-US" sz="3600" dirty="0" smtClean="0">
                  <a:latin typeface="Trebuchet MS" pitchFamily="34" charset="0"/>
                </a:rPr>
                <a:t>se</a:t>
              </a:r>
              <a:r>
                <a:rPr lang="en-US" sz="3600" baseline="0" dirty="0" smtClean="0">
                  <a:latin typeface="Trebuchet MS" pitchFamily="34" charset="0"/>
                </a:rPr>
                <a:t> it to create your research poster and </a:t>
              </a:r>
              <a:r>
                <a:rPr lang="en-US" sz="3600" dirty="0" smtClean="0">
                  <a:latin typeface="Trebuchet MS" pitchFamily="34" charset="0"/>
                </a:rPr>
                <a:t>save valuable time placing titles, subtitles,</a:t>
              </a:r>
              <a:r>
                <a:rPr lang="en-US" sz="3600" baseline="0" dirty="0" smtClean="0">
                  <a:latin typeface="Trebuchet MS" pitchFamily="34" charset="0"/>
                </a:rPr>
                <a:t> text, and graphics</a:t>
              </a:r>
              <a:r>
                <a:rPr lang="en-US" sz="3600" dirty="0" smtClean="0">
                  <a:latin typeface="Trebuchet MS" pitchFamily="34" charset="0"/>
                </a:rPr>
                <a:t>. </a:t>
              </a:r>
            </a:p>
            <a:p>
              <a:pPr defTabSz="3765639"/>
              <a:endParaRPr lang="en-US" sz="3600" dirty="0" smtClean="0">
                <a:latin typeface="Trebuchet MS" pitchFamily="34" charset="0"/>
              </a:endParaRPr>
            </a:p>
            <a:p>
              <a:pPr defTabSz="4389219"/>
              <a:r>
                <a:rPr lang="en-US" sz="36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600" b="1" dirty="0" smtClean="0">
                  <a:solidFill>
                    <a:srgbClr val="FFC000"/>
                  </a:solidFill>
                  <a:latin typeface="Trebuchet MS" pitchFamily="34" charset="0"/>
                </a:rPr>
                <a:t>PosterPresentations.com</a:t>
              </a:r>
              <a:r>
                <a:rPr lang="en-US" sz="3600" b="1" dirty="0" smtClean="0">
                  <a:solidFill>
                    <a:schemeClr val="bg1"/>
                  </a:solidFill>
                  <a:latin typeface="Trebuchet MS" pitchFamily="34" charset="0"/>
                </a:rPr>
                <a:t> </a:t>
              </a:r>
              <a:r>
                <a:rPr lang="en-US" sz="3600" dirty="0" smtClean="0">
                  <a:solidFill>
                    <a:schemeClr val="bg1"/>
                  </a:solidFill>
                  <a:latin typeface="Trebuchet MS" pitchFamily="34" charset="0"/>
                </a:rPr>
                <a:t>and click on HELP DESK.</a:t>
              </a:r>
            </a:p>
            <a:p>
              <a:pPr defTabSz="4389219"/>
              <a:endParaRPr lang="en-US" sz="3600" dirty="0" smtClean="0">
                <a:latin typeface="Trebuchet MS" pitchFamily="34" charset="0"/>
              </a:endParaRPr>
            </a:p>
            <a:p>
              <a:pPr defTabSz="4389219"/>
              <a:r>
                <a:rPr lang="en-US" sz="3600" dirty="0" smtClean="0">
                  <a:solidFill>
                    <a:schemeClr val="bg1"/>
                  </a:solidFill>
                  <a:latin typeface="Trebuchet MS" pitchFamily="34" charset="0"/>
                </a:rPr>
                <a:t>When</a:t>
              </a:r>
              <a:r>
                <a:rPr lang="en-US" sz="3600" baseline="0" dirty="0" smtClean="0">
                  <a:solidFill>
                    <a:schemeClr val="bg1"/>
                  </a:solidFill>
                  <a:latin typeface="Trebuchet MS" pitchFamily="34" charset="0"/>
                </a:rPr>
                <a:t> you are ready to print your poster</a:t>
              </a:r>
              <a:r>
                <a:rPr lang="en-US" sz="3600" dirty="0" smtClean="0">
                  <a:solidFill>
                    <a:schemeClr val="bg1"/>
                  </a:solidFill>
                  <a:latin typeface="Trebuchet MS" pitchFamily="34" charset="0"/>
                </a:rPr>
                <a:t>,</a:t>
              </a:r>
              <a:r>
                <a:rPr lang="en-US" sz="3600" baseline="0" dirty="0" smtClean="0">
                  <a:solidFill>
                    <a:schemeClr val="bg1"/>
                  </a:solidFill>
                  <a:latin typeface="Trebuchet MS" pitchFamily="34" charset="0"/>
                </a:rPr>
                <a:t> go online to </a:t>
              </a:r>
              <a:r>
                <a:rPr lang="en-US" sz="3600" b="0" dirty="0" smtClean="0">
                  <a:solidFill>
                    <a:schemeClr val="bg1"/>
                  </a:solidFill>
                  <a:latin typeface="Trebuchet MS" pitchFamily="34" charset="0"/>
                </a:rPr>
                <a:t>PosterPresentations.com</a:t>
              </a:r>
              <a:r>
                <a:rPr lang="en-US" sz="3600" dirty="0" smtClean="0">
                  <a:solidFill>
                    <a:schemeClr val="bg1"/>
                  </a:solidFill>
                  <a:latin typeface="Trebuchet MS" pitchFamily="34" charset="0"/>
                </a:rPr>
                <a:t/>
              </a:r>
              <a:br>
                <a:rPr lang="en-US" sz="3600" dirty="0" smtClean="0">
                  <a:solidFill>
                    <a:schemeClr val="bg1"/>
                  </a:solidFill>
                  <a:latin typeface="Trebuchet MS" pitchFamily="34" charset="0"/>
                </a:rPr>
              </a:br>
              <a:endParaRPr lang="en-US" sz="3600" dirty="0" smtClean="0">
                <a:solidFill>
                  <a:schemeClr val="bg1"/>
                </a:solidFill>
                <a:latin typeface="Trebuchet MS" pitchFamily="34" charset="0"/>
              </a:endParaRPr>
            </a:p>
            <a:p>
              <a:pPr algn="l" defTabSz="3765639"/>
              <a:r>
                <a:rPr lang="en-US" sz="3600" b="0" dirty="0" smtClean="0">
                  <a:solidFill>
                    <a:schemeClr val="bg1"/>
                  </a:solidFill>
                  <a:latin typeface="Trebuchet MS" pitchFamily="34" charset="0"/>
                </a:rPr>
                <a:t>Need</a:t>
              </a:r>
              <a:r>
                <a:rPr lang="en-US" sz="3600" b="0" baseline="0" dirty="0" smtClean="0">
                  <a:solidFill>
                    <a:schemeClr val="bg1"/>
                  </a:solidFill>
                  <a:latin typeface="Trebuchet MS" pitchFamily="34" charset="0"/>
                </a:rPr>
                <a:t> assistance? Call us at </a:t>
              </a:r>
              <a:r>
                <a:rPr lang="en-US" sz="3600" b="0" dirty="0" smtClean="0">
                  <a:solidFill>
                    <a:srgbClr val="FFC000"/>
                  </a:solidFill>
                  <a:latin typeface="Trebuchet MS" pitchFamily="34" charset="0"/>
                </a:rPr>
                <a:t>1.510.649.3001</a:t>
              </a:r>
            </a:p>
            <a:p>
              <a:pPr algn="l" defTabSz="3765639"/>
              <a:endParaRPr lang="en-US" sz="4400" b="1" dirty="0" smtClean="0">
                <a:solidFill>
                  <a:srgbClr val="FFFF00"/>
                </a:solidFill>
                <a:latin typeface="Trebuchet MS" pitchFamily="34" charset="0"/>
              </a:endParaRPr>
            </a:p>
            <a:p>
              <a:pPr algn="ctr"/>
              <a:endParaRPr lang="en-US" sz="3200" b="1"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QUICK START</a:t>
              </a:r>
            </a:p>
            <a:p>
              <a:pPr algn="ctr"/>
              <a:endParaRPr lang="en-US" sz="40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Zoom in and out</a:t>
              </a:r>
            </a:p>
            <a:p>
              <a:pPr marL="2527300" indent="-650875" algn="l" defTabSz="850900">
                <a:tabLst/>
              </a:pPr>
              <a:r>
                <a:rPr lang="en-US" sz="3200" b="0" baseline="0" dirty="0" smtClean="0">
                  <a:solidFill>
                    <a:schemeClr val="bg1"/>
                  </a:solidFill>
                  <a:latin typeface="Trebuchet MS" pitchFamily="34" charset="0"/>
                </a:rPr>
                <a:t>	</a:t>
              </a:r>
              <a:r>
                <a:rPr lang="en-US" sz="32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600" b="0"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Title, Authors, and Affiliations</a:t>
              </a:r>
            </a:p>
            <a:p>
              <a:pPr algn="l"/>
              <a:r>
                <a:rPr lang="en-US" sz="32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32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200" b="0" spc="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3600" b="1" baseline="0" dirty="0" smtClean="0">
                  <a:solidFill>
                    <a:schemeClr val="bg1"/>
                  </a:solidFill>
                  <a:latin typeface="Trebuchet MS" pitchFamily="34" charset="0"/>
                </a:rPr>
                <a:t/>
              </a:r>
              <a:br>
                <a:rPr lang="en-US" sz="3600" b="1" baseline="0" dirty="0" smtClean="0">
                  <a:solidFill>
                    <a:schemeClr val="bg1"/>
                  </a:solidFill>
                  <a:latin typeface="Trebuchet MS" pitchFamily="34" charset="0"/>
                </a:rPr>
              </a:br>
              <a:endParaRPr lang="en-US" sz="3600" b="1" dirty="0" smtClean="0">
                <a:solidFill>
                  <a:schemeClr val="bg1"/>
                </a:solidFill>
                <a:latin typeface="Trebuchet MS" pitchFamily="34" charset="0"/>
              </a:endParaRPr>
            </a:p>
            <a:p>
              <a:pPr algn="ctr"/>
              <a:endParaRPr lang="en-US" sz="3600" b="1" dirty="0" smtClean="0">
                <a:solidFill>
                  <a:srgbClr val="FFC000"/>
                </a:solidFill>
                <a:latin typeface="Trebuchet MS" pitchFamily="34" charset="0"/>
              </a:endParaRPr>
            </a:p>
            <a:p>
              <a:pPr algn="ctr"/>
              <a:endParaRPr lang="en-US" sz="3600" b="1" dirty="0" smtClean="0">
                <a:solidFill>
                  <a:srgbClr val="FFC000"/>
                </a:solidFill>
                <a:latin typeface="Trebuchet MS" pitchFamily="34" charset="0"/>
              </a:endParaRPr>
            </a:p>
            <a:p>
              <a:pPr algn="ctr"/>
              <a:r>
                <a:rPr lang="en-US" sz="4000" b="1" dirty="0" smtClean="0">
                  <a:solidFill>
                    <a:srgbClr val="FFC000"/>
                  </a:solidFill>
                  <a:latin typeface="Trebuchet MS" pitchFamily="34" charset="0"/>
                </a:rPr>
                <a:t>Adding Logos</a:t>
              </a:r>
              <a:r>
                <a:rPr lang="en-US" sz="4000" b="1" baseline="0" dirty="0" smtClean="0">
                  <a:solidFill>
                    <a:srgbClr val="FFC000"/>
                  </a:solidFill>
                  <a:latin typeface="Trebuchet MS" pitchFamily="34" charset="0"/>
                </a:rPr>
                <a:t> / Seals</a:t>
              </a:r>
            </a:p>
            <a:p>
              <a:pPr algn="l"/>
              <a:r>
                <a:rPr lang="en-US" sz="32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200" b="0" spc="30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spc="0"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See if your school’s logo is available on our free poster templates page.</a:t>
              </a:r>
            </a:p>
            <a:p>
              <a:pPr algn="l"/>
              <a:endParaRPr lang="en-US" sz="3200" b="0" baseline="0" dirty="0" smtClean="0">
                <a:latin typeface="Trebuchet MS" pitchFamily="34" charset="0"/>
              </a:endParaRPr>
            </a:p>
            <a:p>
              <a:pPr algn="ctr"/>
              <a:r>
                <a:rPr lang="en-US" sz="4000" b="1" baseline="0" dirty="0" smtClean="0">
                  <a:solidFill>
                    <a:srgbClr val="FFC000"/>
                  </a:solidFill>
                  <a:latin typeface="Trebuchet MS" pitchFamily="34" charset="0"/>
                </a:rPr>
                <a:t>Photographs / Graphics</a:t>
              </a:r>
            </a:p>
            <a:p>
              <a:pPr algn="l" defTabSz="977900"/>
              <a:r>
                <a:rPr lang="en-US" sz="32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smtClean="0">
                  <a:solidFill>
                    <a:schemeClr val="bg1">
                      <a:lumMod val="75000"/>
                    </a:schemeClr>
                  </a:solidFill>
                  <a:latin typeface="Trebuchet MS" pitchFamily="34" charset="0"/>
                </a:rPr>
                <a:t>disproportionally.</a:t>
              </a:r>
            </a:p>
            <a:p>
              <a:pPr algn="l" defTabSz="977900"/>
              <a:endParaRPr lang="en-US" sz="3200" b="0" baseline="0" dirty="0" smtClean="0">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r>
                <a:rPr lang="en-US" sz="4000" b="1" baseline="0" dirty="0" smtClean="0">
                  <a:solidFill>
                    <a:srgbClr val="FFC000"/>
                  </a:solidFill>
                  <a:latin typeface="Trebuchet MS" pitchFamily="34" charset="0"/>
                </a:rPr>
                <a:t>Image Quality Check</a:t>
              </a:r>
            </a:p>
            <a:p>
              <a:pPr lvl="0" algn="l" defTabSz="977900"/>
              <a:r>
                <a:rPr lang="en-US" sz="32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3600" b="0" dirty="0" smtClean="0">
                <a:latin typeface="Trebuchet MS" pitchFamily="34" charset="0"/>
              </a:endParaRPr>
            </a:p>
          </p:txBody>
        </p:sp>
        <p:cxnSp>
          <p:nvCxnSpPr>
            <p:cNvPr id="38" name="Straight Connector 37"/>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userDrawn="1"/>
          </p:nvPicPr>
          <p:blipFill>
            <a:blip r:embed="rId4"/>
            <a:stretch>
              <a:fillRect/>
            </a:stretch>
          </p:blipFill>
          <p:spPr>
            <a:xfrm>
              <a:off x="-10479105" y="12472417"/>
              <a:ext cx="1597666" cy="1201935"/>
            </a:xfrm>
            <a:prstGeom prst="rect">
              <a:avLst/>
            </a:prstGeom>
          </p:spPr>
        </p:pic>
        <p:pic>
          <p:nvPicPr>
            <p:cNvPr id="40" name="Picture 39"/>
            <p:cNvPicPr>
              <a:picLocks noChangeAspect="1"/>
            </p:cNvPicPr>
            <p:nvPr userDrawn="1"/>
          </p:nvPicPr>
          <p:blipFill>
            <a:blip r:embed="rId5"/>
            <a:stretch>
              <a:fillRect/>
            </a:stretch>
          </p:blipFill>
          <p:spPr>
            <a:xfrm>
              <a:off x="-10732765" y="19116994"/>
              <a:ext cx="9986808" cy="1053596"/>
            </a:xfrm>
            <a:prstGeom prst="rect">
              <a:avLst/>
            </a:prstGeom>
          </p:spPr>
        </p:pic>
        <p:grpSp>
          <p:nvGrpSpPr>
            <p:cNvPr id="41" name="Group 40"/>
            <p:cNvGrpSpPr/>
            <p:nvPr userDrawn="1"/>
          </p:nvGrpSpPr>
          <p:grpSpPr>
            <a:xfrm>
              <a:off x="-9744993" y="29384977"/>
              <a:ext cx="7531182" cy="2202634"/>
              <a:chOff x="-4470427" y="13701622"/>
              <a:chExt cx="3470785" cy="1011982"/>
            </a:xfrm>
          </p:grpSpPr>
          <p:grpSp>
            <p:nvGrpSpPr>
              <p:cNvPr id="49" name="Group 48"/>
              <p:cNvGrpSpPr/>
              <p:nvPr userDrawn="1"/>
            </p:nvGrpSpPr>
            <p:grpSpPr>
              <a:xfrm>
                <a:off x="-2783495" y="13745853"/>
                <a:ext cx="624431" cy="898924"/>
                <a:chOff x="-3958697" y="14964973"/>
                <a:chExt cx="779338" cy="1288152"/>
              </a:xfrm>
            </p:grpSpPr>
            <p:pic>
              <p:nvPicPr>
                <p:cNvPr id="70" name="Picture 69"/>
                <p:cNvPicPr>
                  <a:picLocks noChangeAspect="1"/>
                </p:cNvPicPr>
                <p:nvPr userDrawn="1"/>
              </p:nvPicPr>
              <p:blipFill>
                <a:blip r:embed="rId6"/>
                <a:stretch>
                  <a:fillRect/>
                </a:stretch>
              </p:blipFill>
              <p:spPr>
                <a:xfrm>
                  <a:off x="-3948160" y="14964973"/>
                  <a:ext cx="768801" cy="1090857"/>
                </a:xfrm>
                <a:prstGeom prst="rect">
                  <a:avLst/>
                </a:prstGeom>
              </p:spPr>
            </p:pic>
            <p:sp>
              <p:nvSpPr>
                <p:cNvPr id="71" name="TextBox 70"/>
                <p:cNvSpPr txBox="1"/>
                <p:nvPr userDrawn="1"/>
              </p:nvSpPr>
              <p:spPr>
                <a:xfrm>
                  <a:off x="-3958697" y="15961716"/>
                  <a:ext cx="779337" cy="291409"/>
                </a:xfrm>
                <a:prstGeom prst="rect">
                  <a:avLst/>
                </a:prstGeom>
                <a:solidFill>
                  <a:schemeClr val="accent1"/>
                </a:solidFill>
                <a:ln>
                  <a:noFill/>
                </a:ln>
              </p:spPr>
              <p:txBody>
                <a:bodyPr wrap="square" lIns="91440" tIns="91440" rIns="91440" bIns="91440" rtlCol="0">
                  <a:spAutoFit/>
                </a:bodyPr>
                <a:lstStyle/>
                <a:p>
                  <a:pPr algn="ctr"/>
                  <a:r>
                    <a:rPr lang="en-US" sz="2000" b="1" dirty="0" smtClean="0">
                      <a:solidFill>
                        <a:schemeClr val="tx1"/>
                      </a:solidFill>
                    </a:rPr>
                    <a:t>ORIGINAL</a:t>
                  </a:r>
                  <a:endParaRPr lang="en-US" sz="2000" b="1" dirty="0">
                    <a:solidFill>
                      <a:schemeClr val="tx1"/>
                    </a:solidFill>
                  </a:endParaRPr>
                </a:p>
              </p:txBody>
            </p:sp>
          </p:grpSp>
          <p:grpSp>
            <p:nvGrpSpPr>
              <p:cNvPr id="65" name="Group 64"/>
              <p:cNvGrpSpPr/>
              <p:nvPr userDrawn="1"/>
            </p:nvGrpSpPr>
            <p:grpSpPr>
              <a:xfrm>
                <a:off x="-2033159" y="13745867"/>
                <a:ext cx="1033517" cy="898915"/>
                <a:chOff x="-2921738" y="14889872"/>
                <a:chExt cx="1420279" cy="1235304"/>
              </a:xfrm>
            </p:grpSpPr>
            <p:pic>
              <p:nvPicPr>
                <p:cNvPr id="68" name="Picture 67"/>
                <p:cNvPicPr>
                  <a:picLocks noChangeAspect="1"/>
                </p:cNvPicPr>
                <p:nvPr userDrawn="1"/>
              </p:nvPicPr>
              <p:blipFill>
                <a:blip r:embed="rId6"/>
                <a:stretch>
                  <a:fillRect/>
                </a:stretch>
              </p:blipFill>
              <p:spPr>
                <a:xfrm>
                  <a:off x="-2921738" y="14889872"/>
                  <a:ext cx="1420279" cy="1029694"/>
                </a:xfrm>
                <a:prstGeom prst="rect">
                  <a:avLst/>
                </a:prstGeom>
              </p:spPr>
            </p:pic>
            <p:sp>
              <p:nvSpPr>
                <p:cNvPr id="69" name="TextBox 68"/>
                <p:cNvSpPr txBox="1"/>
                <p:nvPr userDrawn="1"/>
              </p:nvSpPr>
              <p:spPr>
                <a:xfrm>
                  <a:off x="-2918991" y="15845720"/>
                  <a:ext cx="1417532" cy="279456"/>
                </a:xfrm>
                <a:prstGeom prst="rect">
                  <a:avLst/>
                </a:prstGeom>
                <a:solidFill>
                  <a:srgbClr val="FF0000"/>
                </a:solidFill>
              </p:spPr>
              <p:txBody>
                <a:bodyPr wrap="square" lIns="457200" tIns="91440" rIns="457200" bIns="91440" rtlCol="0">
                  <a:spAutoFit/>
                </a:bodyPr>
                <a:lstStyle/>
                <a:p>
                  <a:pPr algn="ctr"/>
                  <a:r>
                    <a:rPr lang="en-US" sz="2000" b="1" dirty="0" smtClean="0">
                      <a:solidFill>
                        <a:schemeClr val="bg1"/>
                      </a:solidFill>
                    </a:rPr>
                    <a:t>DISTORTED</a:t>
                  </a:r>
                  <a:endParaRPr lang="en-US" sz="900" b="1" dirty="0">
                    <a:solidFill>
                      <a:schemeClr val="bg1"/>
                    </a:solidFill>
                  </a:endParaRPr>
                </a:p>
              </p:txBody>
            </p:sp>
          </p:grpSp>
          <p:pic>
            <p:nvPicPr>
              <p:cNvPr id="66" name="Picture 65"/>
              <p:cNvPicPr>
                <a:picLocks noChangeAspect="1"/>
              </p:cNvPicPr>
              <p:nvPr userDrawn="1"/>
            </p:nvPicPr>
            <p:blipFill>
              <a:blip r:embed="rId7"/>
              <a:stretch>
                <a:fillRect/>
              </a:stretch>
            </p:blipFill>
            <p:spPr>
              <a:xfrm>
                <a:off x="-4470427" y="13701622"/>
                <a:ext cx="1098742" cy="847761"/>
              </a:xfrm>
              <a:prstGeom prst="rect">
                <a:avLst/>
              </a:prstGeom>
            </p:spPr>
          </p:pic>
          <p:sp>
            <p:nvSpPr>
              <p:cNvPr id="67" name="TextBox 66"/>
              <p:cNvSpPr txBox="1"/>
              <p:nvPr userDrawn="1"/>
            </p:nvSpPr>
            <p:spPr>
              <a:xfrm>
                <a:off x="-4440600" y="14388371"/>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42" name="Group 41"/>
            <p:cNvGrpSpPr/>
            <p:nvPr userDrawn="1"/>
          </p:nvGrpSpPr>
          <p:grpSpPr>
            <a:xfrm>
              <a:off x="-10573702" y="34554904"/>
              <a:ext cx="9344084" cy="2526502"/>
              <a:chOff x="-4835604" y="15859915"/>
              <a:chExt cx="4306270" cy="1160780"/>
            </a:xfrm>
          </p:grpSpPr>
          <p:graphicFrame>
            <p:nvGraphicFramePr>
              <p:cNvPr id="43" name="Object 42"/>
              <p:cNvGraphicFramePr>
                <a:graphicFrameLocks noChangeAspect="1"/>
              </p:cNvGraphicFramePr>
              <p:nvPr userDrawn="1">
                <p:extLst>
                  <p:ext uri="{D42A27DB-BD31-4B8C-83A1-F6EECF244321}">
                    <p14:modId xmlns:p14="http://schemas.microsoft.com/office/powerpoint/2010/main" val="3865782997"/>
                  </p:ext>
                </p:extLst>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spid="_x0000_s2062"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49322" y="15859915"/>
                            <a:ext cx="1828800" cy="1117600"/>
                          </a:xfrm>
                          <a:prstGeom prst="rect">
                            <a:avLst/>
                          </a:prstGeom>
                        </p:spPr>
                      </p:pic>
                    </p:oleObj>
                  </mc:Fallback>
                </mc:AlternateContent>
              </a:graphicData>
            </a:graphic>
          </p:graphicFrame>
          <p:graphicFrame>
            <p:nvGraphicFramePr>
              <p:cNvPr id="44" name="Object 43"/>
              <p:cNvGraphicFramePr>
                <a:graphicFrameLocks noChangeAspect="1"/>
              </p:cNvGraphicFramePr>
              <p:nvPr userDrawn="1">
                <p:extLst>
                  <p:ext uri="{D42A27DB-BD31-4B8C-83A1-F6EECF244321}">
                    <p14:modId xmlns:p14="http://schemas.microsoft.com/office/powerpoint/2010/main" val="1762727889"/>
                  </p:ext>
                </p:extLst>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spid="_x0000_s2063"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572617" y="15863608"/>
                            <a:ext cx="1828800" cy="1117600"/>
                          </a:xfrm>
                          <a:prstGeom prst="rect">
                            <a:avLst/>
                          </a:prstGeom>
                        </p:spPr>
                      </p:pic>
                    </p:oleObj>
                  </mc:Fallback>
                </mc:AlternateContent>
              </a:graphicData>
            </a:graphic>
          </p:graphicFrame>
          <p:sp>
            <p:nvSpPr>
              <p:cNvPr id="46" name="TextBox 45"/>
              <p:cNvSpPr txBox="1"/>
              <p:nvPr userDrawn="1"/>
            </p:nvSpPr>
            <p:spPr>
              <a:xfrm rot="16200000">
                <a:off x="-5311537" y="16369501"/>
                <a:ext cx="1117601" cy="165735"/>
              </a:xfrm>
              <a:prstGeom prst="rect">
                <a:avLst/>
              </a:prstGeom>
              <a:noFill/>
            </p:spPr>
            <p:txBody>
              <a:bodyPr wrap="square" lIns="91440" tIns="91440" rIns="91440" bIns="0" rtlCol="0">
                <a:spAutoFit/>
              </a:bodyPr>
              <a:lstStyle/>
              <a:p>
                <a:pPr algn="ctr"/>
                <a:r>
                  <a:rPr lang="en-US" sz="2000" dirty="0" smtClean="0">
                    <a:solidFill>
                      <a:srgbClr val="92D050"/>
                    </a:solidFill>
                  </a:rPr>
                  <a:t>Good</a:t>
                </a:r>
                <a:r>
                  <a:rPr lang="en-US" sz="2000" baseline="0" dirty="0" smtClean="0">
                    <a:solidFill>
                      <a:srgbClr val="92D050"/>
                    </a:solidFill>
                  </a:rPr>
                  <a:t> </a:t>
                </a:r>
                <a:r>
                  <a:rPr lang="en-US" sz="2000" baseline="0" dirty="0" smtClean="0">
                    <a:solidFill>
                      <a:schemeClr val="bg1"/>
                    </a:solidFill>
                  </a:rPr>
                  <a:t>printing quality</a:t>
                </a:r>
                <a:endParaRPr lang="en-US" sz="2000" dirty="0">
                  <a:solidFill>
                    <a:schemeClr val="bg1"/>
                  </a:solidFill>
                </a:endParaRPr>
              </a:p>
            </p:txBody>
          </p:sp>
          <p:sp>
            <p:nvSpPr>
              <p:cNvPr id="47" name="TextBox 46"/>
              <p:cNvSpPr txBox="1"/>
              <p:nvPr userDrawn="1"/>
            </p:nvSpPr>
            <p:spPr>
              <a:xfrm rot="16200000">
                <a:off x="-1171002" y="16379027"/>
                <a:ext cx="1117601" cy="165735"/>
              </a:xfrm>
              <a:prstGeom prst="rect">
                <a:avLst/>
              </a:prstGeom>
              <a:noFill/>
            </p:spPr>
            <p:txBody>
              <a:bodyPr wrap="square" lIns="91440" tIns="91440" rIns="91440" bIns="0" rtlCol="0">
                <a:spAutoFit/>
              </a:bodyPr>
              <a:lstStyle/>
              <a:p>
                <a:pPr algn="ctr"/>
                <a:r>
                  <a:rPr lang="en-US" sz="2000" dirty="0" smtClean="0">
                    <a:solidFill>
                      <a:srgbClr val="FF0000"/>
                    </a:solidFill>
                  </a:rPr>
                  <a:t>Bad </a:t>
                </a:r>
                <a:r>
                  <a:rPr lang="en-US" sz="2000" dirty="0" smtClean="0">
                    <a:solidFill>
                      <a:schemeClr val="bg1"/>
                    </a:solidFill>
                  </a:rPr>
                  <a:t>printing quality</a:t>
                </a:r>
                <a:endParaRPr lang="en-US" sz="2000" dirty="0">
                  <a:solidFill>
                    <a:schemeClr val="bg1"/>
                  </a:solidFill>
                </a:endParaRPr>
              </a:p>
            </p:txBody>
          </p:sp>
        </p:grpSp>
      </p:grpSp>
      <p:grpSp>
        <p:nvGrpSpPr>
          <p:cNvPr id="82" name="Group 81"/>
          <p:cNvGrpSpPr/>
          <p:nvPr userDrawn="1"/>
        </p:nvGrpSpPr>
        <p:grpSpPr>
          <a:xfrm>
            <a:off x="30676632" y="0"/>
            <a:ext cx="12284832" cy="42803763"/>
            <a:chOff x="44157839" y="-55065"/>
            <a:chExt cx="11062139" cy="38543561"/>
          </a:xfrm>
        </p:grpSpPr>
        <p:sp>
          <p:nvSpPr>
            <p:cNvPr id="83" name="Rectangle 82"/>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800" b="1" spc="600" dirty="0" smtClean="0">
                  <a:solidFill>
                    <a:schemeClr val="bg1"/>
                  </a:solidFill>
                  <a:latin typeface="Trebuchet MS" pitchFamily="34" charset="0"/>
                </a:rPr>
                <a:t>QUICK START (cont.)</a:t>
              </a:r>
            </a:p>
            <a:p>
              <a:pPr algn="ctr"/>
              <a:endParaRPr lang="en-US" sz="44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2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r>
                <a:rPr lang="en-US" sz="32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Text</a:t>
              </a:r>
            </a:p>
            <a:p>
              <a:pPr marL="3429000" lvl="2" indent="0" algn="l" defTabSz="114300"/>
              <a:r>
                <a:rPr lang="en-US" sz="32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 </a:t>
              </a:r>
              <a:r>
                <a:rPr kumimoji="0" lang="en-US" sz="4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b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200" b="0" baseline="0" dirty="0" smtClean="0">
                <a:solidFill>
                  <a:schemeClr val="bg1">
                    <a:lumMod val="75000"/>
                  </a:schemeClr>
                </a:solidFill>
                <a:latin typeface="Trebuchet MS" pitchFamily="34" charset="0"/>
              </a:endParaRPr>
            </a:p>
            <a:p>
              <a:pPr marL="1518341" lvl="2"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Tables</a:t>
              </a:r>
            </a:p>
            <a:p>
              <a:pPr marL="2000250" lvl="1" indent="0" algn="l" defTabSz="114300"/>
              <a:r>
                <a:rPr lang="en-US" sz="3200" b="0" baseline="0" dirty="0" smtClean="0">
                  <a:solidFill>
                    <a:schemeClr val="bg1">
                      <a:lumMod val="75000"/>
                    </a:schemeClr>
                  </a:solidFill>
                  <a:latin typeface="Trebuchet MS" pitchFamily="34" charset="0"/>
                </a:rPr>
                <a:t>To add a table from scratch go to the INSERT menu and </a:t>
              </a:r>
              <a:r>
                <a:rPr lang="en-US" sz="3200" b="0" baseline="0" dirty="0" smtClean="0">
                  <a:solidFill>
                    <a:schemeClr val="bg1">
                      <a:lumMod val="75000"/>
                    </a:schemeClr>
                  </a:solidFill>
                  <a:latin typeface="Trebuchet MS" pitchFamily="34" charset="0"/>
                </a:rPr>
                <a:t>click </a:t>
              </a:r>
              <a:r>
                <a:rPr lang="en-US" sz="3200" b="0" baseline="0" dirty="0" smtClean="0">
                  <a:solidFill>
                    <a:schemeClr val="bg1">
                      <a:lumMod val="75000"/>
                    </a:schemeClr>
                  </a:solidFill>
                  <a:latin typeface="Trebuchet MS" pitchFamily="34" charset="0"/>
                </a:rPr>
                <a:t>on TABLE. A drop-down box will help you select rows and columns. </a:t>
              </a:r>
            </a:p>
            <a:p>
              <a:pPr marL="0" lvl="0" indent="0" algn="l" defTabSz="114300"/>
              <a:r>
                <a:rPr lang="en-US" sz="32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84" name="Object 83"/>
            <p:cNvGraphicFramePr>
              <a:graphicFrameLocks noChangeAspect="1"/>
            </p:cNvGraphicFramePr>
            <p:nvPr userDrawn="1">
              <p:extLst>
                <p:ext uri="{D42A27DB-BD31-4B8C-83A1-F6EECF244321}">
                  <p14:modId xmlns:p14="http://schemas.microsoft.com/office/powerpoint/2010/main" val="3842880063"/>
                </p:ext>
              </p:extLst>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spid="_x0000_s2064"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102925" y="4068480"/>
                          <a:ext cx="6955629" cy="2569718"/>
                        </a:xfrm>
                        <a:prstGeom prst="rect">
                          <a:avLst/>
                        </a:prstGeom>
                      </p:spPr>
                    </p:pic>
                  </p:oleObj>
                </mc:Fallback>
              </mc:AlternateContent>
            </a:graphicData>
          </a:graphic>
        </p:graphicFrame>
        <p:pic>
          <p:nvPicPr>
            <p:cNvPr id="85" name="Picture 84"/>
            <p:cNvPicPr>
              <a:picLocks noChangeAspect="1"/>
            </p:cNvPicPr>
            <p:nvPr userDrawn="1"/>
          </p:nvPicPr>
          <p:blipFill>
            <a:blip r:embed="rId14"/>
            <a:stretch>
              <a:fillRect/>
            </a:stretch>
          </p:blipFill>
          <p:spPr>
            <a:xfrm>
              <a:off x="44487207" y="9829102"/>
              <a:ext cx="2969584" cy="1370577"/>
            </a:xfrm>
            <a:prstGeom prst="rect">
              <a:avLst/>
            </a:prstGeom>
            <a:ln>
              <a:noFill/>
            </a:ln>
          </p:spPr>
        </p:pic>
        <p:graphicFrame>
          <p:nvGraphicFramePr>
            <p:cNvPr id="86" name="Object 85"/>
            <p:cNvGraphicFramePr>
              <a:graphicFrameLocks noChangeAspect="1"/>
            </p:cNvGraphicFramePr>
            <p:nvPr userDrawn="1">
              <p:extLst>
                <p:ext uri="{D42A27DB-BD31-4B8C-83A1-F6EECF244321}">
                  <p14:modId xmlns:p14="http://schemas.microsoft.com/office/powerpoint/2010/main" val="2925422147"/>
                </p:ext>
              </p:extLst>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spid="_x0000_s2065"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0659" y="15799252"/>
                          <a:ext cx="1482266" cy="992162"/>
                        </a:xfrm>
                        <a:prstGeom prst="rect">
                          <a:avLst/>
                        </a:prstGeom>
                      </p:spPr>
                    </p:pic>
                  </p:oleObj>
                </mc:Fallback>
              </mc:AlternateContent>
            </a:graphicData>
          </a:graphic>
        </p:graphicFrame>
        <p:grpSp>
          <p:nvGrpSpPr>
            <p:cNvPr id="87" name="Group 86"/>
            <p:cNvGrpSpPr/>
            <p:nvPr userDrawn="1"/>
          </p:nvGrpSpPr>
          <p:grpSpPr>
            <a:xfrm>
              <a:off x="44487207" y="35164894"/>
              <a:ext cx="10354213" cy="1265612"/>
              <a:chOff x="44200453" y="33317650"/>
              <a:chExt cx="9771399" cy="1090622"/>
            </a:xfrm>
          </p:grpSpPr>
          <p:sp>
            <p:nvSpPr>
              <p:cNvPr id="89" name="Rounded Rectangle 88"/>
              <p:cNvSpPr/>
              <p:nvPr userDrawn="1"/>
            </p:nvSpPr>
            <p:spPr>
              <a:xfrm>
                <a:off x="44200453" y="33317650"/>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0"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3415984"/>
                <a:ext cx="914401" cy="914399"/>
              </a:xfrm>
              <a:prstGeom prst="rect">
                <a:avLst/>
              </a:prstGeom>
              <a:noFill/>
              <a:ln>
                <a:noFill/>
              </a:ln>
            </p:spPr>
          </p:pic>
          <p:sp>
            <p:nvSpPr>
              <p:cNvPr id="91" name="TextBox 90"/>
              <p:cNvSpPr txBox="1"/>
              <p:nvPr userDrawn="1"/>
            </p:nvSpPr>
            <p:spPr>
              <a:xfrm>
                <a:off x="45300663" y="33507571"/>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88" name="TextBox 87"/>
            <p:cNvSpPr txBox="1"/>
            <p:nvPr userDrawn="1"/>
          </p:nvSpPr>
          <p:spPr>
            <a:xfrm>
              <a:off x="44262808" y="36920119"/>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Text Placeholder 333"/>
          <p:cNvSpPr>
            <a:spLocks noGrp="1"/>
          </p:cNvSpPr>
          <p:nvPr>
            <p:ph type="body" sz="quarter" idx="10"/>
          </p:nvPr>
        </p:nvSpPr>
        <p:spPr/>
        <p:txBody>
          <a:bodyPr/>
          <a:lstStyle/>
          <a:p>
            <a:endParaRPr lang="en-US"/>
          </a:p>
        </p:txBody>
      </p:sp>
      <p:sp>
        <p:nvSpPr>
          <p:cNvPr id="335" name="Text Placeholder 334"/>
          <p:cNvSpPr>
            <a:spLocks noGrp="1"/>
          </p:cNvSpPr>
          <p:nvPr>
            <p:ph type="body" sz="quarter" idx="11"/>
          </p:nvPr>
        </p:nvSpPr>
        <p:spPr/>
        <p:txBody>
          <a:bodyPr/>
          <a:lstStyle/>
          <a:p>
            <a:endParaRPr lang="en-US"/>
          </a:p>
        </p:txBody>
      </p:sp>
      <p:sp>
        <p:nvSpPr>
          <p:cNvPr id="338" name="Text Placeholder 337"/>
          <p:cNvSpPr>
            <a:spLocks noGrp="1"/>
          </p:cNvSpPr>
          <p:nvPr>
            <p:ph type="body" sz="quarter" idx="20"/>
          </p:nvPr>
        </p:nvSpPr>
        <p:spPr/>
        <p:txBody>
          <a:bodyPr/>
          <a:lstStyle/>
          <a:p>
            <a:endParaRPr lang="en-US"/>
          </a:p>
        </p:txBody>
      </p:sp>
      <p:sp>
        <p:nvSpPr>
          <p:cNvPr id="339" name="Text Placeholder 338"/>
          <p:cNvSpPr>
            <a:spLocks noGrp="1"/>
          </p:cNvSpPr>
          <p:nvPr>
            <p:ph type="body" sz="quarter" idx="25"/>
          </p:nvPr>
        </p:nvSpPr>
        <p:spPr/>
        <p:txBody>
          <a:bodyPr/>
          <a:lstStyle/>
          <a:p>
            <a:endParaRPr lang="en-US"/>
          </a:p>
        </p:txBody>
      </p:sp>
      <p:sp>
        <p:nvSpPr>
          <p:cNvPr id="340" name="Text Placeholder 339"/>
          <p:cNvSpPr>
            <a:spLocks noGrp="1"/>
          </p:cNvSpPr>
          <p:nvPr>
            <p:ph type="body" sz="quarter" idx="26"/>
          </p:nvPr>
        </p:nvSpPr>
        <p:spPr/>
        <p:txBody>
          <a:bodyPr/>
          <a:lstStyle/>
          <a:p>
            <a:endParaRPr lang="en-US"/>
          </a:p>
        </p:txBody>
      </p:sp>
      <p:sp>
        <p:nvSpPr>
          <p:cNvPr id="341" name="Text Placeholder 340"/>
          <p:cNvSpPr>
            <a:spLocks noGrp="1"/>
          </p:cNvSpPr>
          <p:nvPr>
            <p:ph type="body" sz="quarter" idx="27"/>
          </p:nvPr>
        </p:nvSpPr>
        <p:spPr/>
        <p:txBody>
          <a:bodyPr/>
          <a:lstStyle/>
          <a:p>
            <a:endParaRPr lang="en-US"/>
          </a:p>
        </p:txBody>
      </p:sp>
      <p:sp>
        <p:nvSpPr>
          <p:cNvPr id="342" name="Text Placeholder 341"/>
          <p:cNvSpPr>
            <a:spLocks noGrp="1"/>
          </p:cNvSpPr>
          <p:nvPr>
            <p:ph type="body" sz="quarter" idx="28"/>
          </p:nvPr>
        </p:nvSpPr>
        <p:spPr/>
        <p:txBody>
          <a:bodyPr/>
          <a:lstStyle/>
          <a:p>
            <a:endParaRPr lang="en-US"/>
          </a:p>
        </p:txBody>
      </p:sp>
      <p:sp>
        <p:nvSpPr>
          <p:cNvPr id="343" name="Text Placeholder 342"/>
          <p:cNvSpPr>
            <a:spLocks noGrp="1"/>
          </p:cNvSpPr>
          <p:nvPr>
            <p:ph type="body" sz="quarter" idx="29"/>
          </p:nvPr>
        </p:nvSpPr>
        <p:spPr/>
        <p:txBody>
          <a:bodyPr/>
          <a:lstStyle/>
          <a:p>
            <a:endParaRPr lang="en-US"/>
          </a:p>
        </p:txBody>
      </p:sp>
      <p:sp>
        <p:nvSpPr>
          <p:cNvPr id="344" name="Text Placeholder 343"/>
          <p:cNvSpPr>
            <a:spLocks noGrp="1"/>
          </p:cNvSpPr>
          <p:nvPr>
            <p:ph type="body" sz="quarter" idx="30"/>
          </p:nvPr>
        </p:nvSpPr>
        <p:spPr/>
        <p:txBody>
          <a:bodyPr/>
          <a:lstStyle/>
          <a:p>
            <a:endParaRPr lang="en-US"/>
          </a:p>
        </p:txBody>
      </p:sp>
      <p:sp>
        <p:nvSpPr>
          <p:cNvPr id="346" name="Text Placeholder 345"/>
          <p:cNvSpPr>
            <a:spLocks noGrp="1"/>
          </p:cNvSpPr>
          <p:nvPr>
            <p:ph type="body" sz="quarter" idx="96"/>
          </p:nvPr>
        </p:nvSpPr>
        <p:spPr/>
        <p:txBody>
          <a:bodyPr/>
          <a:lstStyle/>
          <a:p>
            <a:endParaRPr lang="en-US"/>
          </a:p>
        </p:txBody>
      </p:sp>
      <p:sp>
        <p:nvSpPr>
          <p:cNvPr id="383" name="Text Placeholder 382"/>
          <p:cNvSpPr>
            <a:spLocks noGrp="1"/>
          </p:cNvSpPr>
          <p:nvPr>
            <p:ph type="body" sz="quarter" idx="150"/>
          </p:nvPr>
        </p:nvSpPr>
        <p:spPr/>
        <p:txBody>
          <a:bodyPr/>
          <a:lstStyle/>
          <a:p>
            <a:endParaRPr lang="en-US"/>
          </a:p>
        </p:txBody>
      </p:sp>
      <p:sp>
        <p:nvSpPr>
          <p:cNvPr id="384" name="Text Placeholder 383"/>
          <p:cNvSpPr>
            <a:spLocks noGrp="1"/>
          </p:cNvSpPr>
          <p:nvPr>
            <p:ph type="body" sz="quarter" idx="151"/>
          </p:nvPr>
        </p:nvSpPr>
        <p:spPr/>
        <p:txBody>
          <a:bodyPr>
            <a:normAutofit/>
          </a:bodyPr>
          <a:lstStyle/>
          <a:p>
            <a:endParaRPr lang="en-US"/>
          </a:p>
        </p:txBody>
      </p:sp>
      <p:sp>
        <p:nvSpPr>
          <p:cNvPr id="385" name="Text Placeholder 384"/>
          <p:cNvSpPr>
            <a:spLocks noGrp="1"/>
          </p:cNvSpPr>
          <p:nvPr>
            <p:ph type="body" sz="quarter" idx="153"/>
          </p:nvPr>
        </p:nvSpPr>
        <p:spPr/>
        <p:txBody>
          <a:bodyPr/>
          <a:lstStyle/>
          <a:p>
            <a:endParaRPr lang="en-US"/>
          </a:p>
        </p:txBody>
      </p:sp>
    </p:spTree>
    <p:extLst>
      <p:ext uri="{BB962C8B-B14F-4D97-AF65-F5344CB8AC3E}">
        <p14:creationId xmlns:p14="http://schemas.microsoft.com/office/powerpoint/2010/main" val="38748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58</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Trebuchet MS</vt:lpstr>
      <vt:lpstr>PosterPresentations.com-100CMx140CM</vt:lpstr>
      <vt:lpstr>Classic - Wide Center</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21</cp:revision>
  <dcterms:created xsi:type="dcterms:W3CDTF">2012-02-10T00:21:22Z</dcterms:created>
  <dcterms:modified xsi:type="dcterms:W3CDTF">2013-08-27T01:15:15Z</dcterms:modified>
</cp:coreProperties>
</file>